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32"/>
  </p:notesMasterIdLst>
  <p:handoutMasterIdLst>
    <p:handoutMasterId r:id="rId33"/>
  </p:handoutMasterIdLst>
  <p:sldIdLst>
    <p:sldId id="296" r:id="rId2"/>
    <p:sldId id="268" r:id="rId3"/>
    <p:sldId id="260" r:id="rId4"/>
    <p:sldId id="269" r:id="rId5"/>
    <p:sldId id="274" r:id="rId6"/>
    <p:sldId id="276" r:id="rId7"/>
    <p:sldId id="270" r:id="rId8"/>
    <p:sldId id="271" r:id="rId9"/>
    <p:sldId id="272" r:id="rId10"/>
    <p:sldId id="273" r:id="rId11"/>
    <p:sldId id="281" r:id="rId12"/>
    <p:sldId id="277" r:id="rId13"/>
    <p:sldId id="278" r:id="rId14"/>
    <p:sldId id="279" r:id="rId15"/>
    <p:sldId id="282" r:id="rId16"/>
    <p:sldId id="280" r:id="rId17"/>
    <p:sldId id="283" r:id="rId18"/>
    <p:sldId id="284" r:id="rId19"/>
    <p:sldId id="294" r:id="rId20"/>
    <p:sldId id="285" r:id="rId21"/>
    <p:sldId id="286" r:id="rId22"/>
    <p:sldId id="287" r:id="rId23"/>
    <p:sldId id="288" r:id="rId24"/>
    <p:sldId id="289" r:id="rId25"/>
    <p:sldId id="290" r:id="rId26"/>
    <p:sldId id="291" r:id="rId27"/>
    <p:sldId id="292" r:id="rId28"/>
    <p:sldId id="295" r:id="rId29"/>
    <p:sldId id="293" r:id="rId30"/>
    <p:sldId id="267" r:id="rId31"/>
  </p:sldIdLst>
  <p:sldSz cx="9144000" cy="6858000" type="screen4x3"/>
  <p:notesSz cx="7102475" cy="102314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p15:clr>
            <a:srgbClr val="A4A3A4"/>
          </p15:clr>
        </p15:guide>
        <p15:guide id="2" orient="horz" pos="3869">
          <p15:clr>
            <a:srgbClr val="A4A3A4"/>
          </p15:clr>
        </p15:guide>
        <p15:guide id="3" pos="345">
          <p15:clr>
            <a:srgbClr val="A4A3A4"/>
          </p15:clr>
        </p15:guide>
        <p15:guide id="4" pos="5366">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FF3"/>
    <a:srgbClr val="E63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43" autoAdjust="0"/>
    <p:restoredTop sz="94818" autoAdjust="0"/>
  </p:normalViewPr>
  <p:slideViewPr>
    <p:cSldViewPr snapToGrid="0" snapToObjects="1">
      <p:cViewPr varScale="1">
        <p:scale>
          <a:sx n="90" d="100"/>
          <a:sy n="90" d="100"/>
        </p:scale>
        <p:origin x="1107" y="60"/>
      </p:cViewPr>
      <p:guideLst>
        <p:guide orient="horz" pos="890"/>
        <p:guide orient="horz" pos="3869"/>
        <p:guide pos="345"/>
        <p:guide pos="5366"/>
      </p:guideLst>
    </p:cSldViewPr>
  </p:slideViewPr>
  <p:outlineViewPr>
    <p:cViewPr>
      <p:scale>
        <a:sx n="33" d="100"/>
        <a:sy n="33" d="100"/>
      </p:scale>
      <p:origin x="36" y="487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00" d="100"/>
          <a:sy n="100" d="100"/>
        </p:scale>
        <p:origin x="-3288" y="-7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7739" cy="511572"/>
          </a:xfrm>
          <a:prstGeom prst="rect">
            <a:avLst/>
          </a:prstGeom>
        </p:spPr>
        <p:txBody>
          <a:bodyPr vert="horz" lIns="94768" tIns="47384" rIns="94768" bIns="47384" rtlCol="0"/>
          <a:lstStyle>
            <a:lvl1pPr algn="l">
              <a:defRPr sz="1200"/>
            </a:lvl1pPr>
          </a:lstStyle>
          <a:p>
            <a:endParaRPr lang="de-AT"/>
          </a:p>
        </p:txBody>
      </p:sp>
      <p:sp>
        <p:nvSpPr>
          <p:cNvPr id="3" name="Datumsplatzhalter 2"/>
          <p:cNvSpPr>
            <a:spLocks noGrp="1"/>
          </p:cNvSpPr>
          <p:nvPr>
            <p:ph type="dt" sz="quarter" idx="1"/>
          </p:nvPr>
        </p:nvSpPr>
        <p:spPr>
          <a:xfrm>
            <a:off x="4024737" y="9719866"/>
            <a:ext cx="3077739" cy="511572"/>
          </a:xfrm>
          <a:prstGeom prst="rect">
            <a:avLst/>
          </a:prstGeom>
        </p:spPr>
        <p:txBody>
          <a:bodyPr vert="horz" lIns="94768" tIns="47384" rIns="94768" bIns="47384" rtlCol="0" anchor="b" anchorCtr="0"/>
          <a:lstStyle>
            <a:lvl1pPr algn="r">
              <a:defRPr sz="1200"/>
            </a:lvl1pPr>
          </a:lstStyle>
          <a:p>
            <a:fld id="{A4F87B00-D7D7-4E73-88E5-5DF5797B2681}" type="datetimeFigureOut">
              <a:rPr lang="de-AT" smtClean="0"/>
              <a:t>16.11.2020</a:t>
            </a:fld>
            <a:endParaRPr lang="de-AT" dirty="0"/>
          </a:p>
        </p:txBody>
      </p:sp>
      <p:sp>
        <p:nvSpPr>
          <p:cNvPr id="4" name="Fußzeilenplatzhalter 3"/>
          <p:cNvSpPr>
            <a:spLocks noGrp="1"/>
          </p:cNvSpPr>
          <p:nvPr>
            <p:ph type="ftr" sz="quarter" idx="2"/>
          </p:nvPr>
        </p:nvSpPr>
        <p:spPr>
          <a:xfrm>
            <a:off x="1" y="9718090"/>
            <a:ext cx="3077739" cy="511572"/>
          </a:xfrm>
          <a:prstGeom prst="rect">
            <a:avLst/>
          </a:prstGeom>
        </p:spPr>
        <p:txBody>
          <a:bodyPr vert="horz" lIns="94768" tIns="47384" rIns="94768" bIns="47384" rtlCol="0" anchor="b"/>
          <a:lstStyle>
            <a:lvl1pPr algn="l">
              <a:defRPr sz="1200"/>
            </a:lvl1pPr>
          </a:lstStyle>
          <a:p>
            <a:endParaRPr lang="de-AT" dirty="0"/>
          </a:p>
        </p:txBody>
      </p:sp>
      <p:sp>
        <p:nvSpPr>
          <p:cNvPr id="6" name="Foliennummernplatzhalter 5"/>
          <p:cNvSpPr>
            <a:spLocks noGrp="1"/>
          </p:cNvSpPr>
          <p:nvPr>
            <p:ph type="sldNum" sz="quarter" idx="3"/>
          </p:nvPr>
        </p:nvSpPr>
        <p:spPr>
          <a:xfrm>
            <a:off x="3077739" y="9718090"/>
            <a:ext cx="945353" cy="511572"/>
          </a:xfrm>
          <a:prstGeom prst="rect">
            <a:avLst/>
          </a:prstGeom>
        </p:spPr>
        <p:txBody>
          <a:bodyPr vert="horz" lIns="94768" tIns="47384" rIns="94768" bIns="47384" rtlCol="0" anchor="b"/>
          <a:lstStyle>
            <a:lvl1pPr algn="r">
              <a:defRPr sz="1200"/>
            </a:lvl1pPr>
          </a:lstStyle>
          <a:p>
            <a:pPr algn="ctr"/>
            <a:fld id="{1BCACBB0-6C6B-4B3E-B6E6-54B62284C21B}" type="slidenum">
              <a:rPr lang="de-AT" smtClean="0"/>
              <a:pPr algn="ctr"/>
              <a:t>‹Nr.›</a:t>
            </a:fld>
            <a:endParaRPr lang="de-AT"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392154" y="340205"/>
            <a:ext cx="1433170" cy="342735"/>
          </a:xfrm>
          <a:prstGeom prst="rect">
            <a:avLst/>
          </a:prstGeom>
          <a:noFill/>
          <a:ln>
            <a:noFill/>
          </a:ln>
        </p:spPr>
      </p:pic>
    </p:spTree>
    <p:extLst>
      <p:ext uri="{BB962C8B-B14F-4D97-AF65-F5344CB8AC3E}">
        <p14:creationId xmlns:p14="http://schemas.microsoft.com/office/powerpoint/2010/main" val="14833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7739" cy="511572"/>
          </a:xfrm>
          <a:prstGeom prst="rect">
            <a:avLst/>
          </a:prstGeom>
        </p:spPr>
        <p:txBody>
          <a:bodyPr vert="horz" lIns="94768" tIns="47384" rIns="94768" bIns="47384" rtlCol="0"/>
          <a:lstStyle>
            <a:lvl1pPr algn="l">
              <a:defRPr sz="1200"/>
            </a:lvl1pPr>
          </a:lstStyle>
          <a:p>
            <a:endParaRPr lang="de-AT"/>
          </a:p>
        </p:txBody>
      </p:sp>
      <p:sp>
        <p:nvSpPr>
          <p:cNvPr id="3" name="Datumsplatzhalter 2"/>
          <p:cNvSpPr>
            <a:spLocks noGrp="1"/>
          </p:cNvSpPr>
          <p:nvPr>
            <p:ph type="dt" idx="1"/>
          </p:nvPr>
        </p:nvSpPr>
        <p:spPr>
          <a:xfrm>
            <a:off x="4024737" y="9718089"/>
            <a:ext cx="3077739" cy="511572"/>
          </a:xfrm>
          <a:prstGeom prst="rect">
            <a:avLst/>
          </a:prstGeom>
        </p:spPr>
        <p:txBody>
          <a:bodyPr vert="horz" lIns="94768" tIns="47384" rIns="94768" bIns="47384" rtlCol="0" anchor="b" anchorCtr="0"/>
          <a:lstStyle>
            <a:lvl1pPr algn="r">
              <a:defRPr sz="1200"/>
            </a:lvl1pPr>
          </a:lstStyle>
          <a:p>
            <a:fld id="{64F923B6-97FF-4AF0-A17D-1758840DBBE2}" type="datetimeFigureOut">
              <a:rPr lang="de-AT" smtClean="0"/>
              <a:t>16.11.2020</a:t>
            </a:fld>
            <a:endParaRPr lang="de-AT"/>
          </a:p>
        </p:txBody>
      </p:sp>
      <p:sp>
        <p:nvSpPr>
          <p:cNvPr id="4" name="Folienbildplatzhalter 3"/>
          <p:cNvSpPr>
            <a:spLocks noGrp="1" noRot="1" noChangeAspect="1"/>
          </p:cNvSpPr>
          <p:nvPr>
            <p:ph type="sldImg" idx="2"/>
          </p:nvPr>
        </p:nvSpPr>
        <p:spPr>
          <a:xfrm>
            <a:off x="677863" y="695325"/>
            <a:ext cx="5746750" cy="4310063"/>
          </a:xfrm>
          <a:prstGeom prst="rect">
            <a:avLst/>
          </a:prstGeom>
          <a:noFill/>
          <a:ln w="12700">
            <a:solidFill>
              <a:prstClr val="black"/>
            </a:solidFill>
          </a:ln>
        </p:spPr>
        <p:txBody>
          <a:bodyPr vert="horz" lIns="94768" tIns="47384" rIns="94768" bIns="47384" rtlCol="0" anchor="ctr"/>
          <a:lstStyle/>
          <a:p>
            <a:endParaRPr lang="de-AT"/>
          </a:p>
        </p:txBody>
      </p:sp>
      <p:sp>
        <p:nvSpPr>
          <p:cNvPr id="5" name="Notizenplatzhalter 4"/>
          <p:cNvSpPr>
            <a:spLocks noGrp="1"/>
          </p:cNvSpPr>
          <p:nvPr>
            <p:ph type="body" sz="quarter" idx="3"/>
          </p:nvPr>
        </p:nvSpPr>
        <p:spPr>
          <a:xfrm>
            <a:off x="893227" y="5115720"/>
            <a:ext cx="5318597" cy="4348361"/>
          </a:xfrm>
          <a:prstGeom prst="rect">
            <a:avLst/>
          </a:prstGeom>
        </p:spPr>
        <p:txBody>
          <a:bodyPr vert="horz" lIns="94768" tIns="47384" rIns="94768" bIns="47384"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ußzeilenplatzhalter 5"/>
          <p:cNvSpPr>
            <a:spLocks noGrp="1"/>
          </p:cNvSpPr>
          <p:nvPr>
            <p:ph type="ftr" sz="quarter" idx="4"/>
          </p:nvPr>
        </p:nvSpPr>
        <p:spPr>
          <a:xfrm>
            <a:off x="1" y="9718090"/>
            <a:ext cx="3077739" cy="511572"/>
          </a:xfrm>
          <a:prstGeom prst="rect">
            <a:avLst/>
          </a:prstGeom>
        </p:spPr>
        <p:txBody>
          <a:bodyPr vert="horz" lIns="94768" tIns="47384" rIns="94768" bIns="47384" rtlCol="0" anchor="b"/>
          <a:lstStyle>
            <a:lvl1pPr algn="l">
              <a:defRPr sz="1200"/>
            </a:lvl1pPr>
          </a:lstStyle>
          <a:p>
            <a:endParaRPr lang="de-AT"/>
          </a:p>
        </p:txBody>
      </p:sp>
      <p:sp>
        <p:nvSpPr>
          <p:cNvPr id="7" name="Foliennummernplatzhalter 6"/>
          <p:cNvSpPr>
            <a:spLocks noGrp="1"/>
          </p:cNvSpPr>
          <p:nvPr>
            <p:ph type="sldNum" sz="quarter" idx="5"/>
          </p:nvPr>
        </p:nvSpPr>
        <p:spPr>
          <a:xfrm>
            <a:off x="3077739" y="9718089"/>
            <a:ext cx="945353" cy="513349"/>
          </a:xfrm>
          <a:prstGeom prst="rect">
            <a:avLst/>
          </a:prstGeom>
        </p:spPr>
        <p:txBody>
          <a:bodyPr vert="horz" lIns="94768" tIns="47384" rIns="94768" bIns="47384" rtlCol="0" anchor="b"/>
          <a:lstStyle>
            <a:lvl1pPr algn="ctr">
              <a:defRPr sz="1200"/>
            </a:lvl1pPr>
          </a:lstStyle>
          <a:p>
            <a:fld id="{F0A5DA3B-92D6-4D4B-9895-D15CB563B5E4}" type="slidenum">
              <a:rPr lang="de-AT" smtClean="0"/>
              <a:pPr/>
              <a:t>‹Nr.›</a:t>
            </a:fld>
            <a:endParaRPr lang="de-AT"/>
          </a:p>
        </p:txBody>
      </p:sp>
    </p:spTree>
    <p:extLst>
      <p:ext uri="{BB962C8B-B14F-4D97-AF65-F5344CB8AC3E}">
        <p14:creationId xmlns:p14="http://schemas.microsoft.com/office/powerpoint/2010/main" val="1136113356"/>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200"/>
      </a:spcBef>
      <a:defRPr sz="1200" kern="1200">
        <a:solidFill>
          <a:schemeClr val="tx1"/>
        </a:solidFill>
        <a:latin typeface="+mn-lt"/>
        <a:ea typeface="+mn-ea"/>
        <a:cs typeface="+mn-cs"/>
      </a:defRPr>
    </a:lvl1pPr>
    <a:lvl2pPr marL="396000" indent="-171450" algn="l" defTabSz="914400" rtl="0" eaLnBrk="1" latinLnBrk="0" hangingPunct="1">
      <a:spcBef>
        <a:spcPts val="200"/>
      </a:spcBef>
      <a:buFont typeface="Arial" pitchFamily="34" charset="0"/>
      <a:buChar char="•"/>
      <a:defRPr sz="1200" kern="1200">
        <a:solidFill>
          <a:schemeClr val="tx1"/>
        </a:solidFill>
        <a:latin typeface="+mn-lt"/>
        <a:ea typeface="+mn-ea"/>
        <a:cs typeface="+mn-cs"/>
      </a:defRPr>
    </a:lvl2pPr>
    <a:lvl3pPr marL="792000" indent="-171450" algn="l" defTabSz="914400" rtl="0" eaLnBrk="1" latinLnBrk="0" hangingPunct="1">
      <a:spcBef>
        <a:spcPts val="200"/>
      </a:spcBef>
      <a:buFont typeface="Courier New" pitchFamily="49" charset="0"/>
      <a:buChar char="o"/>
      <a:defRPr sz="1200" kern="1200">
        <a:solidFill>
          <a:schemeClr val="tx1"/>
        </a:solidFill>
        <a:latin typeface="+mn-lt"/>
        <a:ea typeface="+mn-ea"/>
        <a:cs typeface="+mn-cs"/>
      </a:defRPr>
    </a:lvl3pPr>
    <a:lvl4pPr marL="1188000" indent="-171450" algn="l" defTabSz="914400" rtl="0" eaLnBrk="1" latinLnBrk="0" hangingPunct="1">
      <a:spcBef>
        <a:spcPts val="200"/>
      </a:spcBef>
      <a:buFont typeface="Wingdings" pitchFamily="2" charset="2"/>
      <a:buChar char="§"/>
      <a:defRPr sz="1200" kern="1200">
        <a:solidFill>
          <a:schemeClr val="tx1"/>
        </a:solidFill>
        <a:latin typeface="+mn-lt"/>
        <a:ea typeface="+mn-ea"/>
        <a:cs typeface="+mn-cs"/>
      </a:defRPr>
    </a:lvl4pPr>
    <a:lvl5pPr marL="1584000" indent="-171450" algn="l" defTabSz="914400" rtl="0" eaLnBrk="1" latinLnBrk="0" hangingPunct="1">
      <a:spcBef>
        <a:spcPts val="200"/>
      </a:spcBef>
      <a:buFont typeface="Symbol" pitchFamily="18"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539999" y="1270000"/>
            <a:ext cx="7978526" cy="1054449"/>
          </a:xfrm>
        </p:spPr>
        <p:txBody>
          <a:bodyPr anchor="b" anchorCtr="0"/>
          <a:lstStyle>
            <a:lvl1pPr>
              <a:lnSpc>
                <a:spcPts val="4000"/>
              </a:lnSpc>
              <a:defRPr sz="3600">
                <a:solidFill>
                  <a:schemeClr val="tx1"/>
                </a:solidFill>
                <a:latin typeface="+mj-lt"/>
              </a:defRPr>
            </a:lvl1pPr>
          </a:lstStyle>
          <a:p>
            <a:r>
              <a:rPr lang="de-DE" dirty="0"/>
              <a:t>Titelmasterformat </a:t>
            </a:r>
            <a:br>
              <a:rPr lang="de-DE" dirty="0"/>
            </a:br>
            <a:r>
              <a:rPr lang="de-DE" dirty="0"/>
              <a:t>durch Klicken bearbeiten</a:t>
            </a:r>
            <a:endParaRPr lang="de-AT" dirty="0"/>
          </a:p>
        </p:txBody>
      </p:sp>
      <p:sp>
        <p:nvSpPr>
          <p:cNvPr id="3" name="Untertitel 1"/>
          <p:cNvSpPr>
            <a:spLocks noGrp="1"/>
          </p:cNvSpPr>
          <p:nvPr>
            <p:ph type="subTitle" idx="1"/>
          </p:nvPr>
        </p:nvSpPr>
        <p:spPr>
          <a:xfrm>
            <a:off x="539999" y="2414799"/>
            <a:ext cx="7978526" cy="1853851"/>
          </a:xfrm>
        </p:spPr>
        <p:txBody>
          <a:bodyPr/>
          <a:lstStyle>
            <a:lvl1pPr marL="0" indent="0" algn="l">
              <a:lnSpc>
                <a:spcPts val="4000"/>
              </a:lnSpc>
              <a:spcBef>
                <a:spcPts val="0"/>
              </a:spcBef>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5" name="Textplatzhalter 4"/>
          <p:cNvSpPr>
            <a:spLocks noGrp="1"/>
          </p:cNvSpPr>
          <p:nvPr>
            <p:ph type="body" sz="quarter" idx="10"/>
          </p:nvPr>
        </p:nvSpPr>
        <p:spPr>
          <a:xfrm>
            <a:off x="539750" y="5588000"/>
            <a:ext cx="3422650" cy="554038"/>
          </a:xfrm>
        </p:spPr>
        <p:txBody>
          <a:bodyPr anchor="b" anchorCtr="0"/>
          <a:lstStyle>
            <a:lvl1pPr marL="0" indent="0">
              <a:lnSpc>
                <a:spcPts val="1800"/>
              </a:lnSpc>
              <a:spcAft>
                <a:spcPts val="0"/>
              </a:spcAft>
              <a:buNone/>
              <a:defRPr sz="1400"/>
            </a:lvl1pPr>
          </a:lstStyle>
          <a:p>
            <a:pPr lvl="0"/>
            <a:r>
              <a:rPr lang="de-DE" dirty="0"/>
              <a:t>Textmasterformat bearbeiten</a:t>
            </a:r>
          </a:p>
        </p:txBody>
      </p:sp>
      <p:sp>
        <p:nvSpPr>
          <p:cNvPr id="8" name="Textfeld 7"/>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bildung-tirol.gv.at</a:t>
            </a:r>
          </a:p>
        </p:txBody>
      </p:sp>
      <p:pic>
        <p:nvPicPr>
          <p:cNvPr id="10" name="Grafik 9" descr="Bildungsdirektion &#10;Tirol"/>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26800" y="208800"/>
            <a:ext cx="2606040" cy="628650"/>
          </a:xfrm>
          <a:prstGeom prst="rect">
            <a:avLst/>
          </a:prstGeom>
          <a:noFill/>
          <a:ln w="3175" cap="flat" cmpd="sng" algn="ctr">
            <a:no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748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8" name="Textplatzhalter 7"/>
          <p:cNvSpPr>
            <a:spLocks noGrp="1"/>
          </p:cNvSpPr>
          <p:nvPr>
            <p:ph type="body" sz="quarter" idx="13"/>
          </p:nvPr>
        </p:nvSpPr>
        <p:spPr>
          <a:xfrm>
            <a:off x="539750" y="2077200"/>
            <a:ext cx="7978775" cy="3922713"/>
          </a:xfrm>
        </p:spPr>
        <p:txBody>
          <a:bodyPr/>
          <a:lstStyle/>
          <a:p>
            <a:pPr lvl="0"/>
            <a:r>
              <a:rPr lang="de-DE" dirty="0"/>
              <a:t>Textmasterformat bearbeiten</a:t>
            </a:r>
          </a:p>
          <a:p>
            <a:pPr lvl="1"/>
            <a:r>
              <a:rPr lang="de-DE" dirty="0"/>
              <a:t>Zweite Ebene</a:t>
            </a:r>
          </a:p>
          <a:p>
            <a:pPr lvl="2"/>
            <a:r>
              <a:rPr lang="de-DE" dirty="0"/>
              <a:t>Dritte Ebene</a:t>
            </a:r>
          </a:p>
        </p:txBody>
      </p:sp>
      <p:sp>
        <p:nvSpPr>
          <p:cNvPr id="4" name="Fußzeilenplatzhalter 3"/>
          <p:cNvSpPr>
            <a:spLocks noGrp="1"/>
          </p:cNvSpPr>
          <p:nvPr>
            <p:ph type="ftr" sz="quarter" idx="11"/>
          </p:nvPr>
        </p:nvSpPr>
        <p:spPr/>
        <p:txBody>
          <a:bodyPr/>
          <a:lstStyle>
            <a:lvl1pPr>
              <a:defRPr/>
            </a:lvl1pPr>
          </a:lstStyle>
          <a:p>
            <a:endParaRPr lang="de-AT" dirty="0"/>
          </a:p>
        </p:txBody>
      </p:sp>
      <p:sp>
        <p:nvSpPr>
          <p:cNvPr id="5" name="Foliennummernplatzhalter 4"/>
          <p:cNvSpPr>
            <a:spLocks noGrp="1"/>
          </p:cNvSpPr>
          <p:nvPr>
            <p:ph type="sldNum" sz="quarter" idx="12"/>
          </p:nvPr>
        </p:nvSpPr>
        <p:spPr>
          <a:xfrm>
            <a:off x="7704003" y="6387002"/>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95316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0" y="1316047"/>
            <a:ext cx="7978525" cy="829455"/>
          </a:xfrm>
        </p:spPr>
        <p:txBody>
          <a:bodyPr/>
          <a:lstStyle/>
          <a:p>
            <a:r>
              <a:rPr lang="de-DE" dirty="0"/>
              <a:t>Titelmasterformat durch Klicken bearbeiten</a:t>
            </a:r>
          </a:p>
        </p:txBody>
      </p:sp>
      <p:sp>
        <p:nvSpPr>
          <p:cNvPr id="7" name="Bildplatzhalter 6"/>
          <p:cNvSpPr>
            <a:spLocks noGrp="1"/>
          </p:cNvSpPr>
          <p:nvPr>
            <p:ph type="pic" sz="quarter" idx="13"/>
          </p:nvPr>
        </p:nvSpPr>
        <p:spPr>
          <a:xfrm>
            <a:off x="539750" y="2075647"/>
            <a:ext cx="7978775" cy="4066391"/>
          </a:xfrm>
        </p:spPr>
        <p:txBody>
          <a:bodyPr/>
          <a:lstStyle/>
          <a:p>
            <a:r>
              <a:rPr lang="de-DE" dirty="0"/>
              <a:t>Bild durch Klicken auf Symbol hinzufügen</a:t>
            </a:r>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26073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2077200"/>
            <a:ext cx="3813175" cy="4064838"/>
          </a:xfrm>
        </p:spPr>
        <p:txBody>
          <a:bodyPr/>
          <a:lstStyle/>
          <a:p>
            <a:r>
              <a:rPr lang="de-DE" dirty="0"/>
              <a:t>Bild durch Klicken auf Symbol hinzufügen</a:t>
            </a:r>
          </a:p>
        </p:txBody>
      </p:sp>
      <p:sp>
        <p:nvSpPr>
          <p:cNvPr id="7" name="Textplatzhalter 6"/>
          <p:cNvSpPr>
            <a:spLocks noGrp="1"/>
          </p:cNvSpPr>
          <p:nvPr>
            <p:ph type="body" sz="quarter" idx="14"/>
          </p:nvPr>
        </p:nvSpPr>
        <p:spPr>
          <a:xfrm>
            <a:off x="4706125" y="2077200"/>
            <a:ext cx="3812400" cy="4064838"/>
          </a:xfrm>
        </p:spPr>
        <p:txBody>
          <a:bodyPr/>
          <a:lstStyle/>
          <a:p>
            <a:pPr lvl="0"/>
            <a:r>
              <a:rPr lang="de-DE" dirty="0"/>
              <a:t>Textmasterformat bearbeiten</a:t>
            </a:r>
          </a:p>
        </p:txBody>
      </p:sp>
    </p:spTree>
    <p:extLst>
      <p:ext uri="{BB962C8B-B14F-4D97-AF65-F5344CB8AC3E}">
        <p14:creationId xmlns:p14="http://schemas.microsoft.com/office/powerpoint/2010/main" val="239426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2077200"/>
            <a:ext cx="3838575" cy="4064838"/>
          </a:xfrm>
        </p:spPr>
        <p:txBody>
          <a:bodyPr/>
          <a:lstStyle/>
          <a:p>
            <a:pPr lvl="0"/>
            <a:r>
              <a:rPr lang="de-DE" dirty="0"/>
              <a:t>Textmasterformat bearbeiten</a:t>
            </a:r>
          </a:p>
          <a:p>
            <a:pPr lvl="1"/>
            <a:r>
              <a:rPr lang="de-DE" dirty="0"/>
              <a:t>Zweite Ebene</a:t>
            </a:r>
          </a:p>
          <a:p>
            <a:pPr lvl="2"/>
            <a:r>
              <a:rPr lang="de-DE" dirty="0"/>
              <a:t>Dritte Ebene</a:t>
            </a:r>
          </a:p>
        </p:txBody>
      </p:sp>
      <p:sp>
        <p:nvSpPr>
          <p:cNvPr id="9" name="Inhaltsplatzhalter 7"/>
          <p:cNvSpPr>
            <a:spLocks noGrp="1"/>
          </p:cNvSpPr>
          <p:nvPr>
            <p:ph sz="quarter" idx="16"/>
          </p:nvPr>
        </p:nvSpPr>
        <p:spPr>
          <a:xfrm>
            <a:off x="4679950" y="2077200"/>
            <a:ext cx="3838575" cy="4064838"/>
          </a:xfrm>
        </p:spPr>
        <p:txBody>
          <a:body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66619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3"/>
          </p:nvPr>
        </p:nvSpPr>
        <p:spPr>
          <a:xfrm>
            <a:off x="539750" y="2077200"/>
            <a:ext cx="7978775" cy="4064838"/>
          </a:xfrm>
        </p:spPr>
        <p:txBody>
          <a:bodyPr/>
          <a:lstStyle/>
          <a:p>
            <a:pPr lvl="0"/>
            <a:r>
              <a:rPr lang="de-DE" dirty="0"/>
              <a:t>Textmasterformat bearbeiten</a:t>
            </a:r>
          </a:p>
          <a:p>
            <a:pPr lvl="1"/>
            <a:r>
              <a:rPr lang="de-DE" dirty="0"/>
              <a:t>Zweite Ebene</a:t>
            </a:r>
          </a:p>
          <a:p>
            <a:pPr lvl="2"/>
            <a:r>
              <a:rPr lang="de-DE" dirty="0"/>
              <a:t>Dritte Ebene</a:t>
            </a:r>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55044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1266450"/>
            <a:ext cx="5389200" cy="1117613"/>
          </a:xfrm>
        </p:spPr>
        <p:txBody>
          <a:bodyPr/>
          <a:lstStyle>
            <a:lvl1pPr>
              <a:lnSpc>
                <a:spcPts val="4000"/>
              </a:lnSpc>
              <a:defRPr sz="3000" b="0">
                <a:solidFill>
                  <a:schemeClr val="tx1"/>
                </a:solidFill>
              </a:defRPr>
            </a:lvl1pPr>
          </a:lstStyle>
          <a:p>
            <a:r>
              <a:rPr lang="de-DE" dirty="0"/>
              <a:t>Titelmasterformat durch Klicken </a:t>
            </a:r>
            <a:br>
              <a:rPr lang="de-DE" dirty="0"/>
            </a:br>
            <a:r>
              <a:rPr lang="de-DE" dirty="0"/>
              <a:t>bearbeiten</a:t>
            </a:r>
          </a:p>
        </p:txBody>
      </p:sp>
      <p:sp>
        <p:nvSpPr>
          <p:cNvPr id="9" name="Textplatzhalter 8"/>
          <p:cNvSpPr>
            <a:spLocks noGrp="1"/>
          </p:cNvSpPr>
          <p:nvPr>
            <p:ph type="body" sz="quarter" idx="10"/>
          </p:nvPr>
        </p:nvSpPr>
        <p:spPr>
          <a:xfrm>
            <a:off x="539750" y="4857750"/>
            <a:ext cx="3423600" cy="1284288"/>
          </a:xfrm>
        </p:spPr>
        <p:txBody>
          <a:bodyPr anchor="b" anchorCtr="0"/>
          <a:lstStyle>
            <a:lvl1pPr marL="0" indent="0">
              <a:lnSpc>
                <a:spcPts val="1800"/>
              </a:lnSpc>
              <a:spcAft>
                <a:spcPts val="0"/>
              </a:spcAft>
              <a:buNone/>
              <a:defRPr sz="1400"/>
            </a:lvl1pPr>
          </a:lstStyle>
          <a:p>
            <a:pPr lvl="0"/>
            <a:r>
              <a:rPr lang="de-DE" dirty="0"/>
              <a:t>Textmasterformat bearbeiten</a:t>
            </a:r>
          </a:p>
        </p:txBody>
      </p:sp>
    </p:spTree>
    <p:extLst>
      <p:ext uri="{BB962C8B-B14F-4D97-AF65-F5344CB8AC3E}">
        <p14:creationId xmlns:p14="http://schemas.microsoft.com/office/powerpoint/2010/main" val="12743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lnSpc>
                <a:spcPts val="3000"/>
              </a:lnSpc>
              <a:spcBef>
                <a:spcPts val="0"/>
              </a:spcBef>
              <a:defRPr sz="2400">
                <a:latin typeface="Arial"/>
                <a:cs typeface="Arial"/>
              </a:defRPr>
            </a:lvl1pPr>
            <a:lvl2pPr marL="792000" indent="-216000">
              <a:lnSpc>
                <a:spcPts val="3000"/>
              </a:lnSpc>
              <a:spcBef>
                <a:spcPts val="0"/>
              </a:spcBef>
              <a:buFont typeface="Wingdings" charset="2"/>
              <a:buChar char="§"/>
              <a:defRPr sz="2400">
                <a:latin typeface="Arial"/>
                <a:cs typeface="Arial"/>
              </a:defRPr>
            </a:lvl2pPr>
            <a:lvl3pPr marL="1152000" indent="-216000">
              <a:lnSpc>
                <a:spcPts val="3000"/>
              </a:lnSpc>
              <a:spcBef>
                <a:spcPts val="0"/>
              </a:spcBef>
              <a:buFont typeface="Arial"/>
              <a:buChar char="•"/>
              <a:defRPr sz="2400">
                <a:latin typeface="Arial"/>
                <a:cs typeface="Arial"/>
              </a:defRPr>
            </a:lvl3pPr>
            <a:lvl4pPr marL="1584000" indent="-216000">
              <a:lnSpc>
                <a:spcPts val="3000"/>
              </a:lnSpc>
              <a:spcBef>
                <a:spcPts val="0"/>
              </a:spcBef>
              <a:buFont typeface="Symbol" charset="2"/>
              <a:buChar char="-"/>
              <a:defRPr sz="2400">
                <a:latin typeface="Arial"/>
                <a:cs typeface="Arial"/>
              </a:defRPr>
            </a:lvl4pPr>
            <a:lvl5pPr marL="2052000" indent="-216000">
              <a:lnSpc>
                <a:spcPts val="3000"/>
              </a:lnSpc>
              <a:spcBef>
                <a:spcPts val="0"/>
              </a:spcBef>
              <a:buFontTx/>
              <a:buChar char="»"/>
              <a:defRPr sz="2400">
                <a:latin typeface="Arial"/>
                <a:cs typeface="Aria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Rectangle 2"/>
          <p:cNvSpPr>
            <a:spLocks noGrp="1" noChangeArrowheads="1"/>
          </p:cNvSpPr>
          <p:nvPr>
            <p:ph type="title"/>
          </p:nvPr>
        </p:nvSpPr>
        <p:spPr bwMode="auto">
          <a:xfrm>
            <a:off x="395288" y="72000"/>
            <a:ext cx="67691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lvl="0"/>
            <a:r>
              <a:rPr lang="de-DE"/>
              <a:t>Titelmasterformat durch Klicken bearbeiten</a:t>
            </a:r>
            <a:endParaRPr lang="de-AT" dirty="0"/>
          </a:p>
        </p:txBody>
      </p:sp>
    </p:spTree>
    <p:extLst>
      <p:ext uri="{BB962C8B-B14F-4D97-AF65-F5344CB8AC3E}">
        <p14:creationId xmlns:p14="http://schemas.microsoft.com/office/powerpoint/2010/main" val="281237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540000" y="1317625"/>
            <a:ext cx="7978525" cy="829455"/>
          </a:xfrm>
          <a:prstGeom prst="rect">
            <a:avLst/>
          </a:prstGeom>
        </p:spPr>
        <p:txBody>
          <a:bodyPr vert="horz" wrap="none" lIns="0" tIns="0" rIns="0" bIns="0" rtlCol="0" anchor="t"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40000" y="2075867"/>
            <a:ext cx="7978525" cy="4066171"/>
          </a:xfrm>
          <a:prstGeom prst="rect">
            <a:avLst/>
          </a:prstGeom>
        </p:spPr>
        <p:txBody>
          <a:bodyPr vert="horz" lIns="0" tIns="0" rIns="0" bIns="0" rtlCol="0">
            <a:noAutofit/>
          </a:bodyPr>
          <a:lstStyle/>
          <a:p>
            <a:pPr lvl="0"/>
            <a:r>
              <a:rPr lang="de-DE" dirty="0"/>
              <a:t>Textmasterformat bearbeiten </a:t>
            </a:r>
            <a:br>
              <a:rPr lang="de-DE" dirty="0"/>
            </a:br>
            <a:r>
              <a:rPr lang="de-DE" dirty="0"/>
              <a:t>Erste Ebene </a:t>
            </a:r>
          </a:p>
          <a:p>
            <a:pPr lvl="1"/>
            <a:r>
              <a:rPr lang="de-DE" dirty="0"/>
              <a:t>Zweite Ebene – wie Ebene zuvor</a:t>
            </a:r>
          </a:p>
          <a:p>
            <a:pPr lvl="2"/>
            <a:r>
              <a:rPr lang="de-DE" dirty="0"/>
              <a:t>Dritte Ebene – wie Ebene zuvor</a:t>
            </a:r>
          </a:p>
        </p:txBody>
      </p:sp>
      <p:sp>
        <p:nvSpPr>
          <p:cNvPr id="9" name="Fußzeilenplatzhalter 12"/>
          <p:cNvSpPr>
            <a:spLocks noGrp="1"/>
          </p:cNvSpPr>
          <p:nvPr>
            <p:ph type="ftr" sz="quarter" idx="3"/>
          </p:nvPr>
        </p:nvSpPr>
        <p:spPr>
          <a:xfrm>
            <a:off x="540000" y="6387002"/>
            <a:ext cx="6875916" cy="266700"/>
          </a:xfrm>
          <a:prstGeom prst="rect">
            <a:avLst/>
          </a:prstGeom>
        </p:spPr>
        <p:txBody>
          <a:bodyPr vert="horz" lIns="0" tIns="0" rIns="0" bIns="0" rtlCol="0" anchor="ctr"/>
          <a:lstStyle>
            <a:lvl1pPr algn="l">
              <a:defRPr sz="1400">
                <a:solidFill>
                  <a:schemeClr val="tx1"/>
                </a:solidFill>
              </a:defRPr>
            </a:lvl1pPr>
          </a:lstStyle>
          <a:p>
            <a:endParaRPr lang="de-AT" dirty="0"/>
          </a:p>
        </p:txBody>
      </p:sp>
      <p:sp>
        <p:nvSpPr>
          <p:cNvPr id="20" name="Foliennummernplatzhalter 13"/>
          <p:cNvSpPr>
            <a:spLocks noGrp="1"/>
          </p:cNvSpPr>
          <p:nvPr>
            <p:ph type="sldNum" sz="quarter" idx="4"/>
          </p:nvPr>
        </p:nvSpPr>
        <p:spPr>
          <a:xfrm>
            <a:off x="7558201" y="6387002"/>
            <a:ext cx="960324" cy="266700"/>
          </a:xfrm>
          <a:prstGeom prst="rect">
            <a:avLst/>
          </a:prstGeom>
        </p:spPr>
        <p:txBody>
          <a:bodyPr vert="horz" lIns="0" tIns="0" rIns="0" bIns="0" rtlCol="0" anchor="ctr"/>
          <a:lstStyle>
            <a:lvl1pPr algn="r">
              <a:defRPr sz="1400">
                <a:solidFill>
                  <a:schemeClr val="tx1"/>
                </a:solidFill>
              </a:defRPr>
            </a:lvl1pPr>
          </a:lstStyle>
          <a:p>
            <a:fld id="{1206269C-C24E-4E80-9A4B-E7E19BB59A67}" type="slidenum">
              <a:rPr lang="de-AT" smtClean="0"/>
              <a:pPr/>
              <a:t>‹Nr.›</a:t>
            </a:fld>
            <a:endParaRPr lang="de-AT" dirty="0"/>
          </a:p>
        </p:txBody>
      </p:sp>
      <p:sp>
        <p:nvSpPr>
          <p:cNvPr id="10" name="Textfeld 9"/>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bildung-tirol.gv.at</a:t>
            </a:r>
          </a:p>
        </p:txBody>
      </p:sp>
      <p:pic>
        <p:nvPicPr>
          <p:cNvPr id="11" name="Grafik 10" descr="Bildungsdirektion&#10;Tirol"/>
          <p:cNvPicPr/>
          <p:nvPr userDrawn="1"/>
        </p:nvPicPr>
        <p:blipFill rotWithShape="1">
          <a:blip r:embed="rId11" cstate="print">
            <a:extLst>
              <a:ext uri="{28A0092B-C50C-407E-A947-70E740481C1C}">
                <a14:useLocalDpi xmlns:a14="http://schemas.microsoft.com/office/drawing/2010/main" val="0"/>
              </a:ext>
            </a:extLst>
          </a:blip>
          <a:srcRect/>
          <a:stretch/>
        </p:blipFill>
        <p:spPr bwMode="auto">
          <a:xfrm>
            <a:off x="226800" y="208800"/>
            <a:ext cx="2606040" cy="628650"/>
          </a:xfrm>
          <a:prstGeom prst="rect">
            <a:avLst/>
          </a:prstGeom>
          <a:noFill/>
          <a:ln w="3175" cap="flat" cmpd="sng" algn="ctr">
            <a:no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33824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7" r:id="rId3"/>
    <p:sldLayoutId id="2147483721" r:id="rId4"/>
    <p:sldLayoutId id="2147483722" r:id="rId5"/>
    <p:sldLayoutId id="2147483718" r:id="rId6"/>
    <p:sldLayoutId id="2147483720" r:id="rId7"/>
    <p:sldLayoutId id="2147483723" r:id="rId8"/>
  </p:sldLayoutIdLst>
  <p:hf hdr="0" ftr="0" dt="0"/>
  <p:txStyles>
    <p:titleStyle>
      <a:lvl1pPr algn="l" defTabSz="914400" rtl="0" eaLnBrk="1" latinLnBrk="0" hangingPunct="1">
        <a:lnSpc>
          <a:spcPts val="3000"/>
        </a:lnSpc>
        <a:spcBef>
          <a:spcPct val="0"/>
        </a:spcBef>
        <a:buNone/>
        <a:defRPr sz="2400" b="1" kern="1200">
          <a:solidFill>
            <a:schemeClr val="tx2"/>
          </a:solidFill>
          <a:latin typeface="+mj-lt"/>
          <a:ea typeface="+mj-ea"/>
          <a:cs typeface="+mj-cs"/>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
	<Relationship Id="rId2" Type="http://schemas.openxmlformats.org/officeDocument/2006/relationships/hyperlink" Target="http://?" TargetMode="Externa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503" y="2229496"/>
            <a:ext cx="8228993" cy="2807823"/>
          </a:xfrm>
        </p:spPr>
        <p:txBody>
          <a:bodyPr/>
          <a:lstStyle/>
          <a:p>
            <a:pPr algn="ctr">
              <a:lnSpc>
                <a:spcPct val="100000"/>
              </a:lnSpc>
            </a:pPr>
            <a:r>
              <a:rPr lang="de-AT" sz="4800" dirty="0">
                <a:solidFill>
                  <a:srgbClr val="002060"/>
                </a:solidFill>
                <a:latin typeface="Calibri" panose="020F0502020204030204" pitchFamily="34" charset="0"/>
                <a:cs typeface="Calibri" panose="020F0502020204030204" pitchFamily="34" charset="0"/>
              </a:rPr>
              <a:t>Übergang von der Volksschule </a:t>
            </a:r>
            <a:br>
              <a:rPr lang="de-AT" sz="4800" dirty="0">
                <a:solidFill>
                  <a:srgbClr val="002060"/>
                </a:solidFill>
                <a:latin typeface="Calibri" panose="020F0502020204030204" pitchFamily="34" charset="0"/>
                <a:cs typeface="Calibri" panose="020F0502020204030204" pitchFamily="34" charset="0"/>
              </a:rPr>
            </a:br>
            <a:r>
              <a:rPr lang="de-AT" sz="4800" dirty="0">
                <a:solidFill>
                  <a:srgbClr val="002060"/>
                </a:solidFill>
                <a:latin typeface="Calibri" panose="020F0502020204030204" pitchFamily="34" charset="0"/>
                <a:cs typeface="Calibri" panose="020F0502020204030204" pitchFamily="34" charset="0"/>
              </a:rPr>
              <a:t>in die AHS-Langform </a:t>
            </a:r>
            <a:br>
              <a:rPr lang="de-AT" sz="4800" dirty="0">
                <a:solidFill>
                  <a:srgbClr val="002060"/>
                </a:solidFill>
                <a:latin typeface="Calibri" panose="020F0502020204030204" pitchFamily="34" charset="0"/>
                <a:cs typeface="Calibri" panose="020F0502020204030204" pitchFamily="34" charset="0"/>
              </a:rPr>
            </a:br>
            <a:r>
              <a:rPr lang="de-AT" sz="4800" dirty="0">
                <a:solidFill>
                  <a:srgbClr val="002060"/>
                </a:solidFill>
                <a:latin typeface="Calibri" panose="020F0502020204030204" pitchFamily="34" charset="0"/>
                <a:cs typeface="Calibri" panose="020F0502020204030204" pitchFamily="34" charset="0"/>
              </a:rPr>
              <a:t>Innsbruck-Stadt/-Land</a:t>
            </a:r>
            <a:br>
              <a:rPr lang="de-AT" sz="4800" dirty="0">
                <a:solidFill>
                  <a:srgbClr val="002060"/>
                </a:solidFill>
                <a:latin typeface="Calibri" panose="020F0502020204030204" pitchFamily="34" charset="0"/>
                <a:cs typeface="Calibri" panose="020F0502020204030204" pitchFamily="34" charset="0"/>
              </a:rPr>
            </a:br>
            <a:br>
              <a:rPr lang="de-AT" sz="4800" dirty="0">
                <a:solidFill>
                  <a:srgbClr val="002060"/>
                </a:solidFill>
                <a:latin typeface="Calibri" panose="020F0502020204030204" pitchFamily="34" charset="0"/>
                <a:cs typeface="Calibri" panose="020F0502020204030204" pitchFamily="34" charset="0"/>
              </a:rPr>
            </a:br>
            <a:r>
              <a:rPr lang="de-AT" sz="2800" dirty="0">
                <a:solidFill>
                  <a:srgbClr val="002060"/>
                </a:solidFill>
                <a:latin typeface="Calibri" panose="020F0502020204030204" pitchFamily="34" charset="0"/>
                <a:cs typeface="Calibri" panose="020F0502020204030204" pitchFamily="34" charset="0"/>
              </a:rPr>
              <a:t>für das Schuljahr 2021/22</a:t>
            </a:r>
          </a:p>
        </p:txBody>
      </p:sp>
      <p:sp>
        <p:nvSpPr>
          <p:cNvPr id="5" name="AutoShape 2" descr="Bildungsdirektion_T_Log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Rectangle 10"/>
          <p:cNvSpPr>
            <a:spLocks noChangeArrowheads="1"/>
          </p:cNvSpPr>
          <p:nvPr/>
        </p:nvSpPr>
        <p:spPr bwMode="auto">
          <a:xfrm>
            <a:off x="1533525" y="42499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AT"/>
          </a:p>
        </p:txBody>
      </p:sp>
      <p:sp>
        <p:nvSpPr>
          <p:cNvPr id="7" name="Rectangle 11"/>
          <p:cNvSpPr>
            <a:spLocks noChangeArrowheads="1"/>
          </p:cNvSpPr>
          <p:nvPr/>
        </p:nvSpPr>
        <p:spPr bwMode="auto">
          <a:xfrm>
            <a:off x="1533525" y="42499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Tree>
    <p:extLst>
      <p:ext uri="{BB962C8B-B14F-4D97-AF65-F5344CB8AC3E}">
        <p14:creationId xmlns:p14="http://schemas.microsoft.com/office/powerpoint/2010/main" val="232229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10</a:t>
            </a:fld>
            <a:endParaRPr lang="de-AT" dirty="0"/>
          </a:p>
        </p:txBody>
      </p:sp>
      <p:sp>
        <p:nvSpPr>
          <p:cNvPr id="5" name="Rectangle 3"/>
          <p:cNvSpPr txBox="1">
            <a:spLocks noChangeArrowheads="1"/>
          </p:cNvSpPr>
          <p:nvPr/>
        </p:nvSpPr>
        <p:spPr>
          <a:xfrm>
            <a:off x="405482" y="1052736"/>
            <a:ext cx="8353177" cy="5400600"/>
          </a:xfrm>
          <a:prstGeom prst="rect">
            <a:avLst/>
          </a:prstGeom>
        </p:spPr>
        <p:txBody>
          <a:bodyPr/>
          <a:lst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500"/>
              </a:lnSpc>
              <a:spcBef>
                <a:spcPct val="0"/>
              </a:spcBef>
              <a:buNone/>
            </a:pPr>
            <a:endParaRPr lang="de-AT" sz="1000" b="1" dirty="0">
              <a:solidFill>
                <a:srgbClr val="002060"/>
              </a:solidFill>
              <a:latin typeface="Arial" pitchFamily="34" charset="0"/>
            </a:endParaRPr>
          </a:p>
          <a:p>
            <a:pPr marL="0" indent="0">
              <a:lnSpc>
                <a:spcPts val="1500"/>
              </a:lnSpc>
              <a:spcBef>
                <a:spcPct val="0"/>
              </a:spcBef>
              <a:buNone/>
            </a:pPr>
            <a:r>
              <a:rPr lang="de-AT" sz="3200" b="1" dirty="0">
                <a:solidFill>
                  <a:srgbClr val="002060"/>
                </a:solidFill>
                <a:latin typeface="Arial" pitchFamily="34" charset="0"/>
              </a:rPr>
              <a:t>Wirtschaftskundliches </a:t>
            </a:r>
          </a:p>
          <a:p>
            <a:pPr marL="0" indent="0">
              <a:spcBef>
                <a:spcPct val="0"/>
              </a:spcBef>
              <a:buNone/>
            </a:pPr>
            <a:r>
              <a:rPr lang="de-AT" sz="3200" b="1" dirty="0">
                <a:solidFill>
                  <a:srgbClr val="002060"/>
                </a:solidFill>
                <a:latin typeface="Arial" pitchFamily="34" charset="0"/>
              </a:rPr>
              <a:t>Realgymnasium Ursulinen</a:t>
            </a:r>
            <a:endParaRPr lang="de-AT" sz="3200" dirty="0">
              <a:solidFill>
                <a:srgbClr val="002060"/>
              </a:solidFill>
              <a:latin typeface="Arial" pitchFamily="34" charset="0"/>
            </a:endParaRPr>
          </a:p>
          <a:p>
            <a:pPr marL="0" indent="0">
              <a:spcBef>
                <a:spcPct val="0"/>
              </a:spcBef>
              <a:buNone/>
            </a:pPr>
            <a:r>
              <a:rPr lang="de-AT" dirty="0">
                <a:solidFill>
                  <a:srgbClr val="002060"/>
                </a:solidFill>
                <a:latin typeface="Arial" pitchFamily="34" charset="0"/>
              </a:rPr>
              <a:t>Katholische Privatschule für Mädchen </a:t>
            </a:r>
            <a:r>
              <a:rPr lang="de-AT" b="1" dirty="0">
                <a:solidFill>
                  <a:srgbClr val="002060"/>
                </a:solidFill>
                <a:latin typeface="Arial" pitchFamily="34" charset="0"/>
              </a:rPr>
              <a:t>und Buben </a:t>
            </a:r>
            <a:r>
              <a:rPr lang="de-AT" dirty="0">
                <a:solidFill>
                  <a:srgbClr val="002060"/>
                </a:solidFill>
                <a:latin typeface="Arial" pitchFamily="34" charset="0"/>
              </a:rPr>
              <a:t>mit Öffentlichkeitsrecht</a:t>
            </a:r>
          </a:p>
          <a:p>
            <a:pPr marL="0" indent="0">
              <a:spcBef>
                <a:spcPct val="0"/>
              </a:spcBef>
              <a:buNone/>
            </a:pPr>
            <a:endParaRPr lang="de-AT" b="1" dirty="0">
              <a:solidFill>
                <a:srgbClr val="002060"/>
              </a:solidFill>
              <a:latin typeface="Arial" pitchFamily="34" charset="0"/>
            </a:endParaRPr>
          </a:p>
          <a:p>
            <a:pPr>
              <a:spcBef>
                <a:spcPct val="0"/>
              </a:spcBef>
              <a:buClr>
                <a:srgbClr val="002060"/>
              </a:buClr>
            </a:pPr>
            <a:r>
              <a:rPr lang="de-AT" sz="2400" dirty="0" err="1">
                <a:solidFill>
                  <a:srgbClr val="002060"/>
                </a:solidFill>
                <a:latin typeface="Arial" pitchFamily="34" charset="0"/>
              </a:rPr>
              <a:t>wirtschaftskundlicher</a:t>
            </a:r>
            <a:r>
              <a:rPr lang="de-AT" sz="2400" dirty="0">
                <a:solidFill>
                  <a:srgbClr val="002060"/>
                </a:solidFill>
                <a:latin typeface="Arial" pitchFamily="34" charset="0"/>
              </a:rPr>
              <a:t> Schwerpunkt</a:t>
            </a:r>
          </a:p>
          <a:p>
            <a:pPr>
              <a:spcBef>
                <a:spcPct val="0"/>
              </a:spcBef>
              <a:buClr>
                <a:srgbClr val="002060"/>
              </a:buClr>
            </a:pPr>
            <a:r>
              <a:rPr lang="de-AT" sz="2400" dirty="0">
                <a:solidFill>
                  <a:srgbClr val="002060"/>
                </a:solidFill>
                <a:latin typeface="Arial" pitchFamily="34" charset="0"/>
              </a:rPr>
              <a:t>Schwerpunkt kreativer Unterricht</a:t>
            </a:r>
          </a:p>
          <a:p>
            <a:pPr>
              <a:lnSpc>
                <a:spcPts val="2000"/>
              </a:lnSpc>
              <a:spcBef>
                <a:spcPct val="0"/>
              </a:spcBef>
              <a:buClr>
                <a:srgbClr val="002060"/>
              </a:buClr>
            </a:pPr>
            <a:r>
              <a:rPr lang="de-AT" sz="2400" dirty="0">
                <a:solidFill>
                  <a:srgbClr val="002060"/>
                </a:solidFill>
                <a:latin typeface="Arial" pitchFamily="34" charset="0"/>
              </a:rPr>
              <a:t>„Neue Oberstufe mit verstärkter Individualisierung“ – NOVI</a:t>
            </a:r>
          </a:p>
          <a:p>
            <a:pPr marL="0" indent="0">
              <a:lnSpc>
                <a:spcPts val="2000"/>
              </a:lnSpc>
              <a:spcBef>
                <a:spcPct val="0"/>
              </a:spcBef>
              <a:buNone/>
            </a:pPr>
            <a:endParaRPr lang="de-AT" sz="2000" dirty="0">
              <a:solidFill>
                <a:srgbClr val="002060"/>
              </a:solidFill>
              <a:latin typeface="Arial" pitchFamily="34" charset="0"/>
            </a:endParaRPr>
          </a:p>
          <a:p>
            <a:pPr marL="0" indent="0">
              <a:lnSpc>
                <a:spcPts val="2000"/>
              </a:lnSpc>
              <a:spcBef>
                <a:spcPct val="0"/>
              </a:spcBef>
              <a:buNone/>
            </a:pPr>
            <a:r>
              <a:rPr lang="de-AT" sz="2000" dirty="0">
                <a:solidFill>
                  <a:srgbClr val="002060"/>
                </a:solidFill>
                <a:latin typeface="Arial" pitchFamily="34" charset="0"/>
              </a:rPr>
              <a:t>Schulgeld: 1.380 € / Jahr (10 Raten zu 138 €)</a:t>
            </a:r>
          </a:p>
          <a:p>
            <a:pPr marL="0" indent="0">
              <a:lnSpc>
                <a:spcPts val="2000"/>
              </a:lnSpc>
              <a:spcBef>
                <a:spcPct val="0"/>
              </a:spcBef>
              <a:buNone/>
            </a:pPr>
            <a:endParaRPr lang="de-AT" sz="2000" b="1" dirty="0">
              <a:solidFill>
                <a:srgbClr val="002060"/>
              </a:solidFill>
              <a:latin typeface="Arial" pitchFamily="34" charset="0"/>
            </a:endParaRPr>
          </a:p>
          <a:p>
            <a:pPr marL="0" indent="0">
              <a:lnSpc>
                <a:spcPts val="2000"/>
              </a:lnSpc>
              <a:spcBef>
                <a:spcPct val="0"/>
              </a:spcBef>
              <a:buNone/>
            </a:pPr>
            <a:r>
              <a:rPr lang="de-AT" sz="2400" b="1" dirty="0">
                <a:solidFill>
                  <a:srgbClr val="C00000"/>
                </a:solidFill>
                <a:latin typeface="Arial" pitchFamily="34" charset="0"/>
              </a:rPr>
              <a:t>+ Mittags- und Nachmittagsbetreuung</a:t>
            </a:r>
          </a:p>
          <a:p>
            <a:pPr marL="0" indent="0">
              <a:spcBef>
                <a:spcPct val="0"/>
              </a:spcBef>
            </a:pPr>
            <a:endParaRPr lang="de-AT" b="1" dirty="0">
              <a:solidFill>
                <a:srgbClr val="002060"/>
              </a:solidFill>
              <a:latin typeface="Arial" pitchFamily="34" charset="0"/>
            </a:endParaRPr>
          </a:p>
          <a:p>
            <a:pPr marL="0" indent="0">
              <a:spcBef>
                <a:spcPct val="0"/>
              </a:spcBef>
            </a:pPr>
            <a:endParaRPr lang="de-AT" sz="3200" dirty="0">
              <a:solidFill>
                <a:srgbClr val="002060"/>
              </a:solidFill>
              <a:latin typeface="Arial" pitchFamily="34" charset="0"/>
            </a:endParaRPr>
          </a:p>
          <a:p>
            <a:pPr marL="0" indent="0">
              <a:spcBef>
                <a:spcPct val="0"/>
              </a:spcBef>
            </a:pPr>
            <a:endParaRPr lang="de-AT" sz="3200" dirty="0">
              <a:solidFill>
                <a:srgbClr val="002060"/>
              </a:solidFill>
              <a:latin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494" y="917710"/>
            <a:ext cx="282016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11</a:t>
            </a:fld>
            <a:endParaRPr lang="de-AT" dirty="0"/>
          </a:p>
        </p:txBody>
      </p:sp>
      <p:sp>
        <p:nvSpPr>
          <p:cNvPr id="5" name="Rectangle 3"/>
          <p:cNvSpPr txBox="1">
            <a:spLocks noChangeArrowheads="1"/>
          </p:cNvSpPr>
          <p:nvPr/>
        </p:nvSpPr>
        <p:spPr>
          <a:xfrm>
            <a:off x="323528" y="1054744"/>
            <a:ext cx="8353425" cy="5326583"/>
          </a:xfrm>
          <a:prstGeom prst="rect">
            <a:avLst/>
          </a:prstGeom>
        </p:spPr>
        <p:txBody>
          <a:bodyPr/>
          <a:lst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endParaRPr lang="de-AT" sz="3200" b="1" dirty="0">
              <a:solidFill>
                <a:srgbClr val="002060"/>
              </a:solidFill>
              <a:latin typeface="Arial" pitchFamily="34" charset="0"/>
            </a:endParaRPr>
          </a:p>
          <a:p>
            <a:pPr marL="0" indent="0">
              <a:spcBef>
                <a:spcPct val="0"/>
              </a:spcBef>
              <a:buNone/>
            </a:pPr>
            <a:r>
              <a:rPr lang="de-AT" sz="3200" b="1" dirty="0">
                <a:solidFill>
                  <a:srgbClr val="002060"/>
                </a:solidFill>
                <a:latin typeface="Arial" pitchFamily="34" charset="0"/>
              </a:rPr>
              <a:t>Öffentliches Gymnasium der Franziskaner</a:t>
            </a:r>
            <a:endParaRPr lang="de-AT" sz="3200" dirty="0">
              <a:solidFill>
                <a:srgbClr val="002060"/>
              </a:solidFill>
              <a:latin typeface="Arial" pitchFamily="34" charset="0"/>
            </a:endParaRPr>
          </a:p>
          <a:p>
            <a:pPr marL="0" indent="0">
              <a:spcBef>
                <a:spcPct val="0"/>
              </a:spcBef>
              <a:buNone/>
            </a:pPr>
            <a:r>
              <a:rPr lang="de-AT" dirty="0">
                <a:solidFill>
                  <a:srgbClr val="002060"/>
                </a:solidFill>
                <a:latin typeface="Arial" pitchFamily="34" charset="0"/>
              </a:rPr>
              <a:t>Katholische Privatschule mit Öffentlichkeitsrecht</a:t>
            </a:r>
          </a:p>
          <a:p>
            <a:pPr marL="0" indent="0">
              <a:spcBef>
                <a:spcPct val="0"/>
              </a:spcBef>
              <a:buNone/>
            </a:pPr>
            <a:endParaRPr lang="de-AT" b="1" dirty="0">
              <a:solidFill>
                <a:srgbClr val="002060"/>
              </a:solidFill>
              <a:latin typeface="Arial" pitchFamily="34" charset="0"/>
            </a:endParaRPr>
          </a:p>
          <a:p>
            <a:pPr>
              <a:spcBef>
                <a:spcPct val="0"/>
              </a:spcBef>
              <a:buClr>
                <a:srgbClr val="002060"/>
              </a:buClr>
            </a:pPr>
            <a:r>
              <a:rPr lang="de-AT" dirty="0">
                <a:solidFill>
                  <a:srgbClr val="002060"/>
                </a:solidFill>
                <a:latin typeface="Arial" pitchFamily="34" charset="0"/>
              </a:rPr>
              <a:t>Sprachlicher Schwerpunkt</a:t>
            </a:r>
          </a:p>
          <a:p>
            <a:pPr>
              <a:spcBef>
                <a:spcPct val="0"/>
              </a:spcBef>
              <a:buClr>
                <a:srgbClr val="002060"/>
              </a:buClr>
            </a:pPr>
            <a:r>
              <a:rPr lang="de-AT" dirty="0">
                <a:solidFill>
                  <a:srgbClr val="002060"/>
                </a:solidFill>
                <a:latin typeface="Arial" pitchFamily="34" charset="0"/>
              </a:rPr>
              <a:t>Gymnasium in der Unterstufe und zur Wahl gymnasiale oder realgymnasiale Oberstufe</a:t>
            </a:r>
          </a:p>
          <a:p>
            <a:pPr>
              <a:spcBef>
                <a:spcPct val="0"/>
              </a:spcBef>
              <a:buClr>
                <a:srgbClr val="002060"/>
              </a:buClr>
            </a:pPr>
            <a:r>
              <a:rPr lang="de-AT" dirty="0">
                <a:solidFill>
                  <a:srgbClr val="002060"/>
                </a:solidFill>
                <a:latin typeface="Arial" pitchFamily="34" charset="0"/>
              </a:rPr>
              <a:t>Solide Allgemeinbildung als Fundament für ein erfülltes Leben</a:t>
            </a:r>
          </a:p>
          <a:p>
            <a:pPr marL="0" indent="0">
              <a:spcBef>
                <a:spcPct val="0"/>
              </a:spcBef>
              <a:buClr>
                <a:srgbClr val="002060"/>
              </a:buClr>
              <a:buNone/>
            </a:pPr>
            <a:endParaRPr lang="de-AT" dirty="0">
              <a:solidFill>
                <a:srgbClr val="002060"/>
              </a:solidFill>
              <a:latin typeface="Arial" pitchFamily="34" charset="0"/>
            </a:endParaRPr>
          </a:p>
          <a:p>
            <a:pPr marL="0" indent="0">
              <a:spcBef>
                <a:spcPts val="600"/>
              </a:spcBef>
              <a:buNone/>
            </a:pPr>
            <a:r>
              <a:rPr lang="de-AT" dirty="0">
                <a:solidFill>
                  <a:srgbClr val="002060"/>
                </a:solidFill>
                <a:latin typeface="Arial" pitchFamily="34" charset="0"/>
              </a:rPr>
              <a:t>    Schulgeld: 1.555 € / Jahr (Geschwisterstaffel)</a:t>
            </a:r>
          </a:p>
          <a:p>
            <a:pPr marL="0" indent="0">
              <a:spcBef>
                <a:spcPts val="600"/>
              </a:spcBef>
              <a:buNone/>
            </a:pPr>
            <a:r>
              <a:rPr lang="de-AT" sz="2400" b="1" dirty="0">
                <a:solidFill>
                  <a:srgbClr val="C00000"/>
                </a:solidFill>
                <a:latin typeface="Arial" pitchFamily="34" charset="0"/>
              </a:rPr>
              <a:t>+ Mittagstisch und Hort im </a:t>
            </a:r>
            <a:r>
              <a:rPr lang="de-AT" sz="2400" b="1" dirty="0" err="1">
                <a:solidFill>
                  <a:srgbClr val="C00000"/>
                </a:solidFill>
                <a:latin typeface="Arial" pitchFamily="34" charset="0"/>
              </a:rPr>
              <a:t>Leopoldinum</a:t>
            </a:r>
            <a:endParaRPr lang="de-AT" sz="2400" b="1" dirty="0">
              <a:solidFill>
                <a:srgbClr val="C00000"/>
              </a:solidFill>
              <a:latin typeface="Arial" pitchFamily="34" charset="0"/>
            </a:endParaRPr>
          </a:p>
          <a:p>
            <a:pPr>
              <a:spcBef>
                <a:spcPct val="0"/>
              </a:spcBef>
            </a:pPr>
            <a:endParaRPr lang="de-AT" b="1" dirty="0">
              <a:solidFill>
                <a:srgbClr val="002060"/>
              </a:solidFill>
              <a:latin typeface="Arial" pitchFamily="34" charset="0"/>
            </a:endParaRPr>
          </a:p>
          <a:p>
            <a:pPr marL="0" indent="0">
              <a:spcBef>
                <a:spcPct val="0"/>
              </a:spcBef>
            </a:pPr>
            <a:endParaRPr lang="de-AT" b="1" dirty="0">
              <a:solidFill>
                <a:srgbClr val="002060"/>
              </a:solidFill>
              <a:latin typeface="Arial" pitchFamily="34" charset="0"/>
            </a:endParaRPr>
          </a:p>
          <a:p>
            <a:pPr marL="0" indent="0">
              <a:spcBef>
                <a:spcPct val="0"/>
              </a:spcBef>
            </a:pPr>
            <a:endParaRPr lang="de-AT" sz="3200" dirty="0">
              <a:solidFill>
                <a:srgbClr val="002060"/>
              </a:solidFill>
              <a:latin typeface="Arial" pitchFamily="34" charset="0"/>
            </a:endParaRPr>
          </a:p>
          <a:p>
            <a:pPr marL="0" indent="0">
              <a:spcBef>
                <a:spcPct val="0"/>
              </a:spcBef>
            </a:pPr>
            <a:endParaRPr lang="de-AT" sz="3200" dirty="0">
              <a:solidFill>
                <a:srgbClr val="002060"/>
              </a:solidFill>
              <a:latin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885" y="1918578"/>
            <a:ext cx="1870640" cy="140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56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12</a:t>
            </a:fld>
            <a:endParaRPr lang="de-AT" dirty="0"/>
          </a:p>
        </p:txBody>
      </p:sp>
      <p:sp>
        <p:nvSpPr>
          <p:cNvPr id="5" name="Inhaltsplatzhalter 1"/>
          <p:cNvSpPr txBox="1">
            <a:spLocks/>
          </p:cNvSpPr>
          <p:nvPr/>
        </p:nvSpPr>
        <p:spPr>
          <a:xfrm>
            <a:off x="395287" y="1109086"/>
            <a:ext cx="8353425" cy="5544616"/>
          </a:xfrm>
          <a:prstGeom prst="rect">
            <a:avLst/>
          </a:prstGeom>
        </p:spPr>
        <p:txBody>
          <a:bodyPr/>
          <a:lst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000"/>
              </a:lnSpc>
              <a:buNone/>
            </a:pPr>
            <a:r>
              <a:rPr lang="de-AT" sz="3200" b="1" dirty="0">
                <a:solidFill>
                  <a:srgbClr val="002060"/>
                </a:solidFill>
              </a:rPr>
              <a:t>BRG/BORG Telfs</a:t>
            </a:r>
          </a:p>
          <a:p>
            <a:pPr marL="0" indent="0">
              <a:lnSpc>
                <a:spcPts val="1500"/>
              </a:lnSpc>
              <a:buNone/>
            </a:pPr>
            <a:r>
              <a:rPr lang="de-AT" sz="2000" dirty="0">
                <a:solidFill>
                  <a:srgbClr val="002060"/>
                </a:solidFill>
              </a:rPr>
              <a:t>Ausgezeichnete Ausstattung in den Bereichen </a:t>
            </a:r>
            <a:r>
              <a:rPr lang="de-AT" sz="2000" b="1" dirty="0">
                <a:solidFill>
                  <a:srgbClr val="002060"/>
                </a:solidFill>
              </a:rPr>
              <a:t>Sport</a:t>
            </a:r>
            <a:r>
              <a:rPr lang="de-DE" sz="2000" b="1" dirty="0">
                <a:solidFill>
                  <a:srgbClr val="002060"/>
                </a:solidFill>
              </a:rPr>
              <a:t> </a:t>
            </a:r>
            <a:r>
              <a:rPr lang="de-DE" sz="2000" dirty="0">
                <a:solidFill>
                  <a:srgbClr val="002060"/>
                </a:solidFill>
              </a:rPr>
              <a:t>und</a:t>
            </a:r>
            <a:r>
              <a:rPr lang="de-DE" sz="2000" b="1" dirty="0">
                <a:solidFill>
                  <a:srgbClr val="002060"/>
                </a:solidFill>
              </a:rPr>
              <a:t> Technik</a:t>
            </a:r>
          </a:p>
          <a:p>
            <a:pPr marL="0" indent="0">
              <a:lnSpc>
                <a:spcPts val="1500"/>
              </a:lnSpc>
              <a:buNone/>
            </a:pPr>
            <a:endParaRPr lang="de-DE" sz="2000" b="1" dirty="0">
              <a:solidFill>
                <a:srgbClr val="002060"/>
              </a:solidFill>
            </a:endParaRPr>
          </a:p>
          <a:p>
            <a:pPr marL="0" indent="0">
              <a:lnSpc>
                <a:spcPts val="1500"/>
              </a:lnSpc>
              <a:buNone/>
            </a:pPr>
            <a:r>
              <a:rPr lang="de-DE" sz="2000" b="1" dirty="0">
                <a:solidFill>
                  <a:srgbClr val="002060"/>
                </a:solidFill>
              </a:rPr>
              <a:t>UNTERSTUFE </a:t>
            </a:r>
            <a:r>
              <a:rPr lang="de-DE" sz="2000" dirty="0">
                <a:solidFill>
                  <a:srgbClr val="002060"/>
                </a:solidFill>
              </a:rPr>
              <a:t>mit </a:t>
            </a:r>
            <a:r>
              <a:rPr lang="de-DE" sz="2000" b="1" dirty="0">
                <a:solidFill>
                  <a:srgbClr val="002060"/>
                </a:solidFill>
              </a:rPr>
              <a:t>naturwissenschaftlichem Schwerpunkt</a:t>
            </a:r>
            <a:endParaRPr lang="de-AT" sz="2000" b="1" dirty="0">
              <a:solidFill>
                <a:srgbClr val="002060"/>
              </a:solidFill>
            </a:endParaRPr>
          </a:p>
          <a:p>
            <a:pPr>
              <a:lnSpc>
                <a:spcPts val="2000"/>
              </a:lnSpc>
              <a:buClr>
                <a:srgbClr val="002060"/>
              </a:buClr>
            </a:pPr>
            <a:r>
              <a:rPr lang="de-DE" dirty="0">
                <a:solidFill>
                  <a:srgbClr val="002060"/>
                </a:solidFill>
              </a:rPr>
              <a:t>Aktivtage und Veranstaltungswochen</a:t>
            </a:r>
            <a:endParaRPr lang="de-AT" dirty="0">
              <a:solidFill>
                <a:srgbClr val="002060"/>
              </a:solidFill>
            </a:endParaRPr>
          </a:p>
          <a:p>
            <a:pPr>
              <a:lnSpc>
                <a:spcPts val="2000"/>
              </a:lnSpc>
              <a:buClr>
                <a:srgbClr val="002060"/>
              </a:buClr>
            </a:pPr>
            <a:r>
              <a:rPr lang="de-DE" b="1" dirty="0">
                <a:solidFill>
                  <a:srgbClr val="002060"/>
                </a:solidFill>
              </a:rPr>
              <a:t>Nachmittagsbetreuung</a:t>
            </a:r>
            <a:r>
              <a:rPr lang="de-DE" dirty="0">
                <a:solidFill>
                  <a:srgbClr val="002060"/>
                </a:solidFill>
              </a:rPr>
              <a:t> bis 16:20 Uhr | Mittagsaufsicht</a:t>
            </a:r>
            <a:endParaRPr lang="de-AT" dirty="0">
              <a:solidFill>
                <a:srgbClr val="002060"/>
              </a:solidFill>
            </a:endParaRPr>
          </a:p>
          <a:p>
            <a:pPr>
              <a:lnSpc>
                <a:spcPts val="2000"/>
              </a:lnSpc>
              <a:buClr>
                <a:srgbClr val="002060"/>
              </a:buClr>
            </a:pPr>
            <a:r>
              <a:rPr lang="de-DE" b="1" dirty="0">
                <a:solidFill>
                  <a:srgbClr val="002060"/>
                </a:solidFill>
              </a:rPr>
              <a:t>Informatik </a:t>
            </a:r>
            <a:r>
              <a:rPr lang="de-DE" dirty="0">
                <a:solidFill>
                  <a:srgbClr val="002060"/>
                </a:solidFill>
              </a:rPr>
              <a:t>in der 1., 3. und 4. Klasse</a:t>
            </a:r>
            <a:endParaRPr lang="de-AT" dirty="0">
              <a:solidFill>
                <a:srgbClr val="002060"/>
              </a:solidFill>
            </a:endParaRPr>
          </a:p>
          <a:p>
            <a:pPr>
              <a:lnSpc>
                <a:spcPts val="1800"/>
              </a:lnSpc>
              <a:buClr>
                <a:srgbClr val="002060"/>
              </a:buClr>
            </a:pPr>
            <a:r>
              <a:rPr lang="de-DE" b="1" dirty="0">
                <a:solidFill>
                  <a:srgbClr val="002060"/>
                </a:solidFill>
              </a:rPr>
              <a:t>Soziales Lernen</a:t>
            </a:r>
            <a:r>
              <a:rPr lang="de-DE" dirty="0">
                <a:solidFill>
                  <a:srgbClr val="002060"/>
                </a:solidFill>
              </a:rPr>
              <a:t> als Unterrichtsfach in der 1., 2. und 3. Klasse | </a:t>
            </a:r>
            <a:r>
              <a:rPr lang="de-DE" dirty="0" err="1">
                <a:solidFill>
                  <a:srgbClr val="002060"/>
                </a:solidFill>
              </a:rPr>
              <a:t>Buddyprojekte</a:t>
            </a:r>
            <a:r>
              <a:rPr lang="de-DE" dirty="0">
                <a:solidFill>
                  <a:srgbClr val="002060"/>
                </a:solidFill>
              </a:rPr>
              <a:t> | Mediation </a:t>
            </a:r>
          </a:p>
          <a:p>
            <a:pPr>
              <a:lnSpc>
                <a:spcPts val="1800"/>
              </a:lnSpc>
            </a:pPr>
            <a:endParaRPr lang="de-DE" b="1" dirty="0">
              <a:solidFill>
                <a:srgbClr val="002060"/>
              </a:solidFill>
            </a:endParaRPr>
          </a:p>
          <a:p>
            <a:pPr marL="0" indent="0">
              <a:lnSpc>
                <a:spcPts val="1800"/>
              </a:lnSpc>
              <a:buNone/>
            </a:pPr>
            <a:r>
              <a:rPr lang="de-DE" sz="2000" b="1" dirty="0">
                <a:solidFill>
                  <a:srgbClr val="002060"/>
                </a:solidFill>
              </a:rPr>
              <a:t>OBERSTUFE </a:t>
            </a:r>
            <a:r>
              <a:rPr lang="de-DE" sz="2000" dirty="0">
                <a:solidFill>
                  <a:srgbClr val="002060"/>
                </a:solidFill>
              </a:rPr>
              <a:t>mit </a:t>
            </a:r>
            <a:r>
              <a:rPr lang="de-DE" sz="2000" b="1" dirty="0">
                <a:solidFill>
                  <a:srgbClr val="002060"/>
                </a:solidFill>
              </a:rPr>
              <a:t>4 Zweigen</a:t>
            </a:r>
            <a:r>
              <a:rPr lang="de-AT" sz="2000" dirty="0">
                <a:solidFill>
                  <a:srgbClr val="002060"/>
                </a:solidFill>
              </a:rPr>
              <a:t>: </a:t>
            </a:r>
            <a:r>
              <a:rPr lang="de-DE" dirty="0">
                <a:solidFill>
                  <a:srgbClr val="002060"/>
                </a:solidFill>
              </a:rPr>
              <a:t>Naturwissenschaftlicher Zweig | Kreativer Zweig 			       | Musischer Zweig | Technischer Zweig</a:t>
            </a:r>
            <a:endParaRPr lang="de-AT" dirty="0">
              <a:solidFill>
                <a:srgbClr val="002060"/>
              </a:solidFill>
            </a:endParaRPr>
          </a:p>
          <a:p>
            <a:pPr>
              <a:lnSpc>
                <a:spcPts val="1000"/>
              </a:lnSpc>
              <a:buClr>
                <a:srgbClr val="002060"/>
              </a:buClr>
            </a:pPr>
            <a:r>
              <a:rPr lang="de-DE" b="1" dirty="0">
                <a:solidFill>
                  <a:srgbClr val="002060"/>
                </a:solidFill>
              </a:rPr>
              <a:t>Fremdsprachen: </a:t>
            </a:r>
            <a:r>
              <a:rPr lang="de-DE" dirty="0">
                <a:solidFill>
                  <a:srgbClr val="002060"/>
                </a:solidFill>
              </a:rPr>
              <a:t>Englisch | Latein | Italienisch | Französisch | Spanisch</a:t>
            </a:r>
            <a:endParaRPr lang="de-AT" dirty="0">
              <a:solidFill>
                <a:srgbClr val="002060"/>
              </a:solidFill>
            </a:endParaRPr>
          </a:p>
          <a:p>
            <a:pPr marL="0" indent="0">
              <a:lnSpc>
                <a:spcPts val="1000"/>
              </a:lnSpc>
              <a:buNone/>
            </a:pPr>
            <a:endParaRPr lang="de-AT" b="1" dirty="0">
              <a:solidFill>
                <a:srgbClr val="002060"/>
              </a:solidFill>
              <a:latin typeface="Arial" pitchFamily="34" charset="0"/>
            </a:endParaRPr>
          </a:p>
          <a:p>
            <a:pPr marL="0" indent="0">
              <a:lnSpc>
                <a:spcPts val="1000"/>
              </a:lnSpc>
              <a:buNone/>
            </a:pPr>
            <a:r>
              <a:rPr lang="de-AT" sz="2400" b="1" dirty="0">
                <a:solidFill>
                  <a:srgbClr val="C00000"/>
                </a:solidFill>
                <a:latin typeface="Arial" pitchFamily="34" charset="0"/>
              </a:rPr>
              <a:t>+ Mittags- und Nachmittagsbetreuung</a:t>
            </a:r>
          </a:p>
          <a:p>
            <a:pPr marL="0" indent="0">
              <a:spcBef>
                <a:spcPct val="0"/>
              </a:spcBef>
            </a:pPr>
            <a:endParaRPr lang="de-AT" dirty="0">
              <a:solidFill>
                <a:srgbClr val="002060"/>
              </a:solidFill>
              <a:latin typeface="Arial" pitchFamily="34" charset="0"/>
            </a:endParaRPr>
          </a:p>
          <a:p>
            <a:pPr marL="0" indent="0"/>
            <a:endParaRPr lang="de-AT" dirty="0">
              <a:solidFill>
                <a:srgbClr val="002060"/>
              </a:solidFill>
            </a:endParaRPr>
          </a:p>
          <a:p>
            <a:endParaRPr lang="de-AT" dirty="0">
              <a:solidFill>
                <a:srgbClr val="002060"/>
              </a:solidFill>
            </a:endParaRPr>
          </a:p>
          <a:p>
            <a:endParaRPr lang="de-AT" dirty="0">
              <a:solidFill>
                <a:srgbClr val="002060"/>
              </a:solidFill>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2112" y="960603"/>
            <a:ext cx="3856600" cy="504000"/>
          </a:xfrm>
          <a:prstGeom prst="rect">
            <a:avLst/>
          </a:prstGeom>
        </p:spPr>
      </p:pic>
    </p:spTree>
    <p:extLst>
      <p:ext uri="{BB962C8B-B14F-4D97-AF65-F5344CB8AC3E}">
        <p14:creationId xmlns:p14="http://schemas.microsoft.com/office/powerpoint/2010/main" val="365707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13</a:t>
            </a:fld>
            <a:endParaRPr lang="de-AT" dirty="0"/>
          </a:p>
        </p:txBody>
      </p:sp>
      <p:sp>
        <p:nvSpPr>
          <p:cNvPr id="6" name="Textfeld 5"/>
          <p:cNvSpPr txBox="1"/>
          <p:nvPr/>
        </p:nvSpPr>
        <p:spPr>
          <a:xfrm>
            <a:off x="716377" y="1247969"/>
            <a:ext cx="8006887" cy="3970318"/>
          </a:xfrm>
          <a:prstGeom prst="rect">
            <a:avLst/>
          </a:prstGeom>
          <a:noFill/>
        </p:spPr>
        <p:txBody>
          <a:bodyPr wrap="square" rtlCol="0">
            <a:spAutoFit/>
          </a:bodyPr>
          <a:lstStyle/>
          <a:p>
            <a:pPr algn="ctr"/>
            <a:r>
              <a:rPr lang="de-DE" sz="3600" b="1" dirty="0">
                <a:solidFill>
                  <a:srgbClr val="C00000"/>
                </a:solidFill>
              </a:rPr>
              <a:t>Tage der offenen Tür</a:t>
            </a:r>
          </a:p>
          <a:p>
            <a:endParaRPr lang="de-DE" sz="3600" b="1" dirty="0">
              <a:solidFill>
                <a:srgbClr val="C00000"/>
              </a:solidFill>
            </a:endParaRPr>
          </a:p>
          <a:p>
            <a:r>
              <a:rPr lang="de-DE" sz="3600" dirty="0">
                <a:solidFill>
                  <a:srgbClr val="002060"/>
                </a:solidFill>
              </a:rPr>
              <a:t>Im Schuljahr 2020/21 sind leider keine Tage der offenen Tür möglich – eventuelle virtuelle Schulführungen sind auf der jeweiligen Homepage zu finden</a:t>
            </a:r>
          </a:p>
          <a:p>
            <a:r>
              <a:rPr lang="de-DE" sz="3600" dirty="0">
                <a:solidFill>
                  <a:srgbClr val="002060"/>
                </a:solidFill>
              </a:rPr>
              <a:t> </a:t>
            </a:r>
            <a:endParaRPr lang="de-AT" sz="3600" dirty="0">
              <a:solidFill>
                <a:srgbClr val="002060"/>
              </a:solidFill>
            </a:endParaRPr>
          </a:p>
        </p:txBody>
      </p:sp>
    </p:spTree>
    <p:extLst>
      <p:ext uri="{BB962C8B-B14F-4D97-AF65-F5344CB8AC3E}">
        <p14:creationId xmlns:p14="http://schemas.microsoft.com/office/powerpoint/2010/main" val="19998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800" dirty="0">
                <a:solidFill>
                  <a:srgbClr val="C00000"/>
                </a:solidFill>
                <a:latin typeface="Arial" pitchFamily="34" charset="0"/>
              </a:rPr>
              <a:t>Gesetzliche Aufnahmevoraussetzungen</a:t>
            </a:r>
            <a:endParaRPr lang="de-AT" sz="2800" dirty="0">
              <a:solidFill>
                <a:srgbClr val="C00000"/>
              </a:solidFill>
            </a:endParaRPr>
          </a:p>
        </p:txBody>
      </p:sp>
      <p:sp>
        <p:nvSpPr>
          <p:cNvPr id="4" name="Foliennummernplatzhalter 3"/>
          <p:cNvSpPr>
            <a:spLocks noGrp="1"/>
          </p:cNvSpPr>
          <p:nvPr>
            <p:ph type="sldNum" sz="quarter" idx="12"/>
          </p:nvPr>
        </p:nvSpPr>
        <p:spPr/>
        <p:txBody>
          <a:bodyPr/>
          <a:lstStyle/>
          <a:p>
            <a:fld id="{1206269C-C24E-4E80-9A4B-E7E19BB59A67}" type="slidenum">
              <a:rPr lang="de-AT" smtClean="0"/>
              <a:pPr/>
              <a:t>14</a:t>
            </a:fld>
            <a:endParaRPr lang="de-AT" dirty="0"/>
          </a:p>
        </p:txBody>
      </p:sp>
      <p:sp>
        <p:nvSpPr>
          <p:cNvPr id="5" name="Textfeld 4"/>
          <p:cNvSpPr txBox="1"/>
          <p:nvPr/>
        </p:nvSpPr>
        <p:spPr>
          <a:xfrm>
            <a:off x="414068" y="1913983"/>
            <a:ext cx="8298611" cy="4473019"/>
          </a:xfrm>
          <a:prstGeom prst="rect">
            <a:avLst/>
          </a:prstGeom>
          <a:noFill/>
        </p:spPr>
        <p:txBody>
          <a:bodyPr wrap="square" rtlCol="0">
            <a:spAutoFit/>
          </a:bodyPr>
          <a:lstStyle/>
          <a:p>
            <a:pPr>
              <a:lnSpc>
                <a:spcPts val="4000"/>
              </a:lnSpc>
              <a:spcBef>
                <a:spcPct val="0"/>
              </a:spcBef>
            </a:pPr>
            <a:r>
              <a:rPr lang="de-AT" sz="2800" b="1" dirty="0">
                <a:solidFill>
                  <a:srgbClr val="002060"/>
                </a:solidFill>
                <a:latin typeface="Arial" pitchFamily="34" charset="0"/>
              </a:rPr>
              <a:t>„AHS-Reife“</a:t>
            </a:r>
          </a:p>
          <a:p>
            <a:pPr marL="361950" indent="-361950">
              <a:lnSpc>
                <a:spcPts val="4000"/>
              </a:lnSpc>
              <a:spcBef>
                <a:spcPct val="0"/>
              </a:spcBef>
              <a:buFont typeface="Arial" panose="020B0604020202020204" pitchFamily="34" charset="0"/>
              <a:buChar char="•"/>
            </a:pPr>
            <a:r>
              <a:rPr lang="de-AT" sz="2000" dirty="0">
                <a:solidFill>
                  <a:srgbClr val="002060"/>
                </a:solidFill>
                <a:latin typeface="Arial" pitchFamily="34" charset="0"/>
              </a:rPr>
              <a:t>erfolgreicher Abschluss der 4. Klasse Volksschule</a:t>
            </a:r>
          </a:p>
          <a:p>
            <a:pPr marL="361950" indent="-361950">
              <a:lnSpc>
                <a:spcPts val="4000"/>
              </a:lnSpc>
              <a:spcBef>
                <a:spcPct val="0"/>
              </a:spcBef>
              <a:buFont typeface="Arial" panose="020B0604020202020204" pitchFamily="34" charset="0"/>
              <a:buChar char="•"/>
            </a:pPr>
            <a:r>
              <a:rPr lang="de-AT" sz="2000" dirty="0">
                <a:solidFill>
                  <a:srgbClr val="002060"/>
                </a:solidFill>
                <a:latin typeface="Arial" pitchFamily="34" charset="0"/>
              </a:rPr>
              <a:t>in Deutsch, Lesen, Schreiben und Mathematik „Sehr gut“ oder „Gut“</a:t>
            </a:r>
          </a:p>
          <a:p>
            <a:pPr marL="361950" indent="-361950">
              <a:lnSpc>
                <a:spcPts val="4000"/>
              </a:lnSpc>
              <a:spcBef>
                <a:spcPct val="0"/>
              </a:spcBef>
              <a:buFont typeface="Arial" panose="020B0604020202020204" pitchFamily="34" charset="0"/>
              <a:buChar char="•"/>
            </a:pPr>
            <a:r>
              <a:rPr lang="de-AT" sz="2000" dirty="0">
                <a:solidFill>
                  <a:srgbClr val="002060"/>
                </a:solidFill>
                <a:latin typeface="Arial" pitchFamily="34" charset="0"/>
              </a:rPr>
              <a:t>bei schlechterer Beurteilung als „Gut“ in Deutsch, Lesen, Schreiben und/oder Mathematik: </a:t>
            </a:r>
          </a:p>
          <a:p>
            <a:pPr marL="904875" indent="-457200">
              <a:lnSpc>
                <a:spcPts val="4000"/>
              </a:lnSpc>
              <a:spcBef>
                <a:spcPct val="0"/>
              </a:spcBef>
              <a:buFont typeface="Wingdings" panose="05000000000000000000" pitchFamily="2" charset="2"/>
              <a:buChar char="Ø"/>
              <a:tabLst>
                <a:tab pos="895350" algn="l"/>
              </a:tabLst>
            </a:pPr>
            <a:r>
              <a:rPr lang="de-AT" sz="2000" dirty="0">
                <a:solidFill>
                  <a:srgbClr val="002060"/>
                </a:solidFill>
                <a:latin typeface="Arial" pitchFamily="34" charset="0"/>
              </a:rPr>
              <a:t>Feststellung der AHS-Reife durch die Schulkonferenz der Volksschule oder</a:t>
            </a:r>
          </a:p>
          <a:p>
            <a:pPr marL="904875" indent="-457200">
              <a:lnSpc>
                <a:spcPts val="4000"/>
              </a:lnSpc>
              <a:spcBef>
                <a:spcPct val="0"/>
              </a:spcBef>
              <a:buFont typeface="Wingdings" panose="05000000000000000000" pitchFamily="2" charset="2"/>
              <a:buChar char="Ø"/>
              <a:tabLst>
                <a:tab pos="895350" algn="l"/>
              </a:tabLst>
            </a:pPr>
            <a:r>
              <a:rPr lang="de-AT" sz="2000" dirty="0">
                <a:solidFill>
                  <a:srgbClr val="002060"/>
                </a:solidFill>
                <a:latin typeface="Arial" pitchFamily="34" charset="0"/>
              </a:rPr>
              <a:t>Aufnahmeprüfungen (6. und 7. Juli 2021, BRG in der Au)</a:t>
            </a:r>
          </a:p>
          <a:p>
            <a:endParaRPr lang="de-AT" dirty="0">
              <a:solidFill>
                <a:srgbClr val="002060"/>
              </a:solidFill>
            </a:endParaRPr>
          </a:p>
        </p:txBody>
      </p:sp>
    </p:spTree>
    <p:extLst>
      <p:ext uri="{BB962C8B-B14F-4D97-AF65-F5344CB8AC3E}">
        <p14:creationId xmlns:p14="http://schemas.microsoft.com/office/powerpoint/2010/main" val="293669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6856" y="1133223"/>
            <a:ext cx="7978525" cy="555885"/>
          </a:xfrm>
        </p:spPr>
        <p:txBody>
          <a:bodyPr/>
          <a:lstStyle/>
          <a:p>
            <a:r>
              <a:rPr lang="de-DE" sz="3600" dirty="0">
                <a:solidFill>
                  <a:srgbClr val="C00000"/>
                </a:solidFill>
              </a:rPr>
              <a:t>ANMELDUNG</a:t>
            </a:r>
            <a:endParaRPr lang="de-AT" sz="3600" dirty="0">
              <a:solidFill>
                <a:srgbClr val="C00000"/>
              </a:solidFill>
            </a:endParaRPr>
          </a:p>
        </p:txBody>
      </p:sp>
      <p:sp>
        <p:nvSpPr>
          <p:cNvPr id="4" name="Foliennummernplatzhalter 3"/>
          <p:cNvSpPr>
            <a:spLocks noGrp="1"/>
          </p:cNvSpPr>
          <p:nvPr>
            <p:ph type="sldNum" sz="quarter" idx="12"/>
          </p:nvPr>
        </p:nvSpPr>
        <p:spPr/>
        <p:txBody>
          <a:bodyPr/>
          <a:lstStyle/>
          <a:p>
            <a:fld id="{1206269C-C24E-4E80-9A4B-E7E19BB59A67}" type="slidenum">
              <a:rPr lang="de-AT" smtClean="0"/>
              <a:pPr/>
              <a:t>15</a:t>
            </a:fld>
            <a:endParaRPr lang="de-AT" dirty="0"/>
          </a:p>
        </p:txBody>
      </p:sp>
      <p:sp>
        <p:nvSpPr>
          <p:cNvPr id="8" name="Rectangle 3"/>
          <p:cNvSpPr txBox="1">
            <a:spLocks noChangeArrowheads="1"/>
          </p:cNvSpPr>
          <p:nvPr/>
        </p:nvSpPr>
        <p:spPr bwMode="auto">
          <a:xfrm>
            <a:off x="323527" y="1701529"/>
            <a:ext cx="842518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3000"/>
              </a:lnSpc>
              <a:spcBef>
                <a:spcPts val="0"/>
              </a:spcBef>
              <a:spcAft>
                <a:spcPct val="0"/>
              </a:spcAft>
              <a:defRPr sz="2400">
                <a:solidFill>
                  <a:schemeClr val="tx1"/>
                </a:solidFill>
                <a:latin typeface="Arial"/>
                <a:ea typeface="+mn-ea"/>
                <a:cs typeface="Arial"/>
              </a:defRPr>
            </a:lvl1pPr>
            <a:lvl2pPr marL="792000" indent="-216000" algn="l" rtl="0" eaLnBrk="1" fontAlgn="base" hangingPunct="1">
              <a:lnSpc>
                <a:spcPts val="3000"/>
              </a:lnSpc>
              <a:spcBef>
                <a:spcPts val="0"/>
              </a:spcBef>
              <a:spcAft>
                <a:spcPct val="0"/>
              </a:spcAft>
              <a:buFont typeface="Wingdings" charset="2"/>
              <a:buChar char="§"/>
              <a:defRPr sz="2400">
                <a:solidFill>
                  <a:schemeClr val="tx1"/>
                </a:solidFill>
                <a:latin typeface="Arial"/>
                <a:ea typeface="+mn-ea"/>
                <a:cs typeface="Arial"/>
              </a:defRPr>
            </a:lvl2pPr>
            <a:lvl3pPr marL="1152000" indent="-216000" algn="l" rtl="0" eaLnBrk="1" fontAlgn="base" hangingPunct="1">
              <a:lnSpc>
                <a:spcPts val="3000"/>
              </a:lnSpc>
              <a:spcBef>
                <a:spcPts val="0"/>
              </a:spcBef>
              <a:spcAft>
                <a:spcPct val="0"/>
              </a:spcAft>
              <a:buFont typeface="Arial"/>
              <a:buChar char="•"/>
              <a:defRPr sz="2400">
                <a:solidFill>
                  <a:schemeClr val="tx1"/>
                </a:solidFill>
                <a:latin typeface="Arial"/>
                <a:ea typeface="+mn-ea"/>
                <a:cs typeface="Arial"/>
              </a:defRPr>
            </a:lvl3pPr>
            <a:lvl4pPr marL="1584000" indent="-216000" algn="l" rtl="0" eaLnBrk="1" fontAlgn="base" hangingPunct="1">
              <a:lnSpc>
                <a:spcPts val="3000"/>
              </a:lnSpc>
              <a:spcBef>
                <a:spcPts val="0"/>
              </a:spcBef>
              <a:spcAft>
                <a:spcPct val="0"/>
              </a:spcAft>
              <a:buFont typeface="Symbol" charset="2"/>
              <a:buChar char="-"/>
              <a:defRPr sz="2400">
                <a:solidFill>
                  <a:schemeClr val="tx1"/>
                </a:solidFill>
                <a:latin typeface="Arial"/>
                <a:ea typeface="+mn-ea"/>
                <a:cs typeface="Arial"/>
              </a:defRPr>
            </a:lvl4pPr>
            <a:lvl5pPr marL="2052000" indent="-216000" algn="l" rtl="0" eaLnBrk="1" fontAlgn="base" hangingPunct="1">
              <a:lnSpc>
                <a:spcPts val="3000"/>
              </a:lnSpc>
              <a:spcBef>
                <a:spcPts val="0"/>
              </a:spcBef>
              <a:spcAft>
                <a:spcPct val="0"/>
              </a:spcAft>
              <a:buFontTx/>
              <a:buChar char="»"/>
              <a:defRPr sz="2400">
                <a:solidFill>
                  <a:schemeClr val="tx1"/>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61950" marR="0" lvl="0" indent="-361950" algn="l" defTabSz="914400" rtl="0" eaLnBrk="1" fontAlgn="base" latinLnBrk="0" hangingPunct="1">
              <a:lnSpc>
                <a:spcPts val="4000"/>
              </a:lnSpc>
              <a:spcBef>
                <a:spcPct val="0"/>
              </a:spcBef>
              <a:spcAft>
                <a:spcPct val="0"/>
              </a:spcAft>
              <a:buClrTx/>
              <a:buSzTx/>
              <a:buFont typeface="Arial" panose="020B0604020202020204" pitchFamily="34" charset="0"/>
              <a:buChar char="•"/>
              <a:tabLst/>
              <a:defRPr/>
            </a:pPr>
            <a:r>
              <a:rPr kumimoji="0" lang="de-AT" sz="2800" b="0" i="0" u="none" strike="noStrike" kern="0" cap="none" spc="0" normalizeH="0" baseline="0" noProof="0" dirty="0">
                <a:ln>
                  <a:noFill/>
                </a:ln>
                <a:solidFill>
                  <a:srgbClr val="C00000"/>
                </a:solidFill>
                <a:effectLst/>
                <a:uLnTx/>
                <a:uFillTx/>
                <a:latin typeface="Arial" pitchFamily="34" charset="0"/>
                <a:ea typeface="ＭＳ Ｐゴシック"/>
                <a:cs typeface="Arial"/>
              </a:rPr>
              <a:t>(frühestens) </a:t>
            </a:r>
            <a:r>
              <a:rPr kumimoji="0" lang="de-AT" sz="2800" b="1" i="0" u="none" strike="noStrike" kern="0" cap="none" spc="0" normalizeH="0" baseline="0" noProof="0" dirty="0">
                <a:ln>
                  <a:noFill/>
                </a:ln>
                <a:solidFill>
                  <a:srgbClr val="C00000"/>
                </a:solidFill>
                <a:effectLst/>
                <a:uLnTx/>
                <a:uFillTx/>
                <a:latin typeface="Arial" pitchFamily="34" charset="0"/>
                <a:ea typeface="ＭＳ Ｐゴシック"/>
                <a:cs typeface="Arial"/>
              </a:rPr>
              <a:t>Montag, 8. Februar </a:t>
            </a:r>
            <a:r>
              <a:rPr kumimoji="0" lang="de-AT" sz="2800" b="0" i="0" u="none" strike="noStrike" kern="0" cap="none" spc="0" normalizeH="0" baseline="0" noProof="0" dirty="0">
                <a:ln>
                  <a:noFill/>
                </a:ln>
                <a:solidFill>
                  <a:srgbClr val="C00000"/>
                </a:solidFill>
                <a:effectLst/>
                <a:uLnTx/>
                <a:uFillTx/>
                <a:latin typeface="Arial" pitchFamily="34" charset="0"/>
                <a:ea typeface="ＭＳ Ｐゴシック"/>
                <a:cs typeface="Arial"/>
              </a:rPr>
              <a:t>bis inklusive </a:t>
            </a:r>
            <a:r>
              <a:rPr kumimoji="0" lang="de-AT" sz="2800" b="1" i="0" u="none" strike="noStrike" kern="0" cap="none" spc="0" normalizeH="0" baseline="0" noProof="0" dirty="0">
                <a:ln>
                  <a:noFill/>
                </a:ln>
                <a:solidFill>
                  <a:srgbClr val="C00000"/>
                </a:solidFill>
                <a:effectLst/>
                <a:uLnTx/>
                <a:uFillTx/>
                <a:latin typeface="Arial" pitchFamily="34" charset="0"/>
                <a:ea typeface="ＭＳ Ｐゴシック"/>
                <a:cs typeface="Arial"/>
              </a:rPr>
              <a:t>Freitag, 26. Februar</a:t>
            </a:r>
            <a:r>
              <a:rPr kumimoji="0" lang="de-AT" sz="2800" b="1" i="0" u="none" strike="noStrike" kern="0" cap="none" spc="0" normalizeH="0" noProof="0" dirty="0">
                <a:ln>
                  <a:noFill/>
                </a:ln>
                <a:solidFill>
                  <a:srgbClr val="C00000"/>
                </a:solidFill>
                <a:effectLst/>
                <a:uLnTx/>
                <a:uFillTx/>
                <a:latin typeface="Arial" pitchFamily="34" charset="0"/>
                <a:ea typeface="ＭＳ Ｐゴシック"/>
                <a:cs typeface="Arial"/>
              </a:rPr>
              <a:t> 2021</a:t>
            </a:r>
            <a:endParaRPr kumimoji="0" lang="de-AT" sz="2800" b="1" i="0" u="none" strike="noStrike" kern="0" cap="none" spc="0" normalizeH="0" baseline="0" noProof="0" dirty="0">
              <a:ln>
                <a:noFill/>
              </a:ln>
              <a:solidFill>
                <a:srgbClr val="C00000"/>
              </a:solidFill>
              <a:effectLst/>
              <a:uLnTx/>
              <a:uFillTx/>
              <a:latin typeface="Arial" pitchFamily="34" charset="0"/>
              <a:ea typeface="ＭＳ Ｐゴシック"/>
              <a:cs typeface="Arial"/>
            </a:endParaRPr>
          </a:p>
          <a:p>
            <a:pPr marL="361950" marR="0" lvl="0" indent="-361950" algn="l" defTabSz="914400" rtl="0" eaLnBrk="1" fontAlgn="base" latinLnBrk="0" hangingPunct="1">
              <a:lnSpc>
                <a:spcPts val="4000"/>
              </a:lnSpc>
              <a:spcBef>
                <a:spcPct val="0"/>
              </a:spcBef>
              <a:spcAft>
                <a:spcPct val="0"/>
              </a:spcAft>
              <a:buClrTx/>
              <a:buSzTx/>
              <a:buFont typeface="Arial" panose="020B0604020202020204" pitchFamily="34" charset="0"/>
              <a:buChar char="•"/>
              <a:tabLst/>
              <a:defRPr/>
            </a:pPr>
            <a:r>
              <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rPr>
              <a:t>ausschließlich an der Erstwunschschule </a:t>
            </a:r>
          </a:p>
          <a:p>
            <a:pPr marL="0" marR="0" lvl="0" indent="361950" algn="l" defTabSz="914400" rtl="0" eaLnBrk="1" fontAlgn="base" latinLnBrk="0" hangingPunct="1">
              <a:lnSpc>
                <a:spcPts val="4000"/>
              </a:lnSpc>
              <a:spcBef>
                <a:spcPct val="0"/>
              </a:spcBef>
              <a:spcAft>
                <a:spcPct val="0"/>
              </a:spcAft>
              <a:buClrTx/>
              <a:buSzTx/>
              <a:buFontTx/>
              <a:buNone/>
              <a:tabLst/>
              <a:defRPr/>
            </a:pPr>
            <a:r>
              <a:rPr kumimoji="0" lang="de-AT" sz="2400" b="0" i="0" u="none" strike="noStrike" kern="0" cap="none" spc="0" normalizeH="0" baseline="0" noProof="0" dirty="0">
                <a:ln>
                  <a:noFill/>
                </a:ln>
                <a:solidFill>
                  <a:srgbClr val="002060"/>
                </a:solidFill>
                <a:effectLst/>
                <a:uLnTx/>
                <a:uFillTx/>
                <a:latin typeface="Arial" pitchFamily="34" charset="0"/>
                <a:ea typeface="ＭＳ Ｐゴシック"/>
                <a:cs typeface="Arial"/>
              </a:rPr>
              <a:t>(+ unbedingt Angabe von Zweit- und Drittwunsch)</a:t>
            </a:r>
          </a:p>
          <a:p>
            <a:pPr marL="361950" marR="0" lvl="0" indent="-361950" algn="l" defTabSz="914400" rtl="0" eaLnBrk="1" fontAlgn="base" latinLnBrk="0" hangingPunct="1">
              <a:lnSpc>
                <a:spcPts val="4000"/>
              </a:lnSpc>
              <a:spcBef>
                <a:spcPct val="0"/>
              </a:spcBef>
              <a:spcAft>
                <a:spcPct val="0"/>
              </a:spcAft>
              <a:buClrTx/>
              <a:buSzTx/>
              <a:buFont typeface="Arial" panose="020B0604020202020204" pitchFamily="34" charset="0"/>
              <a:buChar char="•"/>
              <a:tabLst/>
              <a:defRPr/>
            </a:pPr>
            <a:r>
              <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rPr>
              <a:t>erforderliche Unterlagen (Original und Kopie):</a:t>
            </a:r>
          </a:p>
          <a:p>
            <a:pPr marL="895350" marR="0" lvl="0" indent="-533400" algn="l" defTabSz="914400" rtl="0" eaLnBrk="1" fontAlgn="base" latinLnBrk="0" hangingPunct="1">
              <a:lnSpc>
                <a:spcPts val="4000"/>
              </a:lnSpc>
              <a:spcBef>
                <a:spcPct val="0"/>
              </a:spcBef>
              <a:spcAft>
                <a:spcPct val="0"/>
              </a:spcAft>
              <a:buClrTx/>
              <a:buSzTx/>
              <a:buFont typeface="Wingdings" panose="05000000000000000000" pitchFamily="2" charset="2"/>
              <a:buChar char="Ø"/>
              <a:tabLst/>
              <a:defRPr/>
            </a:pPr>
            <a:r>
              <a:rPr kumimoji="0" lang="de-AT" sz="2400" b="0" i="0" u="none" strike="noStrike" kern="0" cap="none" spc="0" normalizeH="0" baseline="0" noProof="0" dirty="0">
                <a:ln>
                  <a:noFill/>
                </a:ln>
                <a:solidFill>
                  <a:srgbClr val="002060"/>
                </a:solidFill>
                <a:effectLst/>
                <a:uLnTx/>
                <a:uFillTx/>
                <a:latin typeface="Arial" pitchFamily="34" charset="0"/>
                <a:ea typeface="ＭＳ Ｐゴシック"/>
                <a:cs typeface="Arial"/>
              </a:rPr>
              <a:t>Jahreszeugnis der 3. Klasse VS (wenn vorhanden)</a:t>
            </a:r>
          </a:p>
          <a:p>
            <a:pPr marL="895350" marR="0" lvl="0" indent="-533400" algn="l" defTabSz="914400" rtl="0" eaLnBrk="1" fontAlgn="base" latinLnBrk="0" hangingPunct="1">
              <a:lnSpc>
                <a:spcPts val="4000"/>
              </a:lnSpc>
              <a:spcBef>
                <a:spcPct val="0"/>
              </a:spcBef>
              <a:spcAft>
                <a:spcPct val="0"/>
              </a:spcAft>
              <a:buClrTx/>
              <a:buSzTx/>
              <a:buFont typeface="Wingdings" panose="05000000000000000000" pitchFamily="2" charset="2"/>
              <a:buChar char="Ø"/>
              <a:tabLst/>
              <a:defRPr/>
            </a:pPr>
            <a:r>
              <a:rPr kumimoji="0" lang="de-AT" sz="2400" b="0" i="0" u="none" strike="noStrike" kern="0" cap="none" spc="0" normalizeH="0" baseline="0" noProof="0" dirty="0">
                <a:ln>
                  <a:noFill/>
                </a:ln>
                <a:solidFill>
                  <a:srgbClr val="002060"/>
                </a:solidFill>
                <a:effectLst/>
                <a:uLnTx/>
                <a:uFillTx/>
                <a:latin typeface="Arial" pitchFamily="34" charset="0"/>
                <a:ea typeface="ＭＳ Ｐゴシック"/>
                <a:cs typeface="Arial"/>
              </a:rPr>
              <a:t>Schulnachricht des 1. Semesters der 4. Klasse VS</a:t>
            </a:r>
          </a:p>
          <a:p>
            <a:pPr marL="361950" marR="0" lvl="0" indent="-361950" algn="l" defTabSz="914400" rtl="0" eaLnBrk="1" fontAlgn="base" latinLnBrk="0" hangingPunct="1">
              <a:lnSpc>
                <a:spcPts val="4000"/>
              </a:lnSpc>
              <a:spcBef>
                <a:spcPct val="0"/>
              </a:spcBef>
              <a:spcAft>
                <a:spcPct val="0"/>
              </a:spcAft>
              <a:buClrTx/>
              <a:buSzTx/>
              <a:buFont typeface="Arial" panose="020B0604020202020204" pitchFamily="34" charset="0"/>
              <a:buChar char="•"/>
              <a:tabLst/>
              <a:defRPr/>
            </a:pPr>
            <a:r>
              <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rPr>
              <a:t>Erstwunschschule bestätigt die Anmeldung mit Schulstempel und Datum</a:t>
            </a:r>
          </a:p>
        </p:txBody>
      </p:sp>
    </p:spTree>
    <p:extLst>
      <p:ext uri="{BB962C8B-B14F-4D97-AF65-F5344CB8AC3E}">
        <p14:creationId xmlns:p14="http://schemas.microsoft.com/office/powerpoint/2010/main" val="3820394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16</a:t>
            </a:fld>
            <a:endParaRPr lang="de-AT" dirty="0"/>
          </a:p>
        </p:txBody>
      </p:sp>
      <p:sp>
        <p:nvSpPr>
          <p:cNvPr id="6" name="Rectangle 3"/>
          <p:cNvSpPr txBox="1">
            <a:spLocks noChangeArrowheads="1"/>
          </p:cNvSpPr>
          <p:nvPr/>
        </p:nvSpPr>
        <p:spPr bwMode="auto">
          <a:xfrm>
            <a:off x="251519" y="1446918"/>
            <a:ext cx="8425185" cy="477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3000"/>
              </a:lnSpc>
              <a:spcBef>
                <a:spcPts val="0"/>
              </a:spcBef>
              <a:spcAft>
                <a:spcPct val="0"/>
              </a:spcAft>
              <a:defRPr sz="2400">
                <a:solidFill>
                  <a:schemeClr val="tx1"/>
                </a:solidFill>
                <a:latin typeface="Arial"/>
                <a:ea typeface="+mn-ea"/>
                <a:cs typeface="Arial"/>
              </a:defRPr>
            </a:lvl1pPr>
            <a:lvl2pPr marL="792000" indent="-216000" algn="l" rtl="0" eaLnBrk="1" fontAlgn="base" hangingPunct="1">
              <a:lnSpc>
                <a:spcPts val="3000"/>
              </a:lnSpc>
              <a:spcBef>
                <a:spcPts val="0"/>
              </a:spcBef>
              <a:spcAft>
                <a:spcPct val="0"/>
              </a:spcAft>
              <a:buFont typeface="Wingdings" charset="2"/>
              <a:buChar char="§"/>
              <a:defRPr sz="2400">
                <a:solidFill>
                  <a:schemeClr val="tx1"/>
                </a:solidFill>
                <a:latin typeface="Arial"/>
                <a:ea typeface="+mn-ea"/>
                <a:cs typeface="Arial"/>
              </a:defRPr>
            </a:lvl2pPr>
            <a:lvl3pPr marL="1152000" indent="-216000" algn="l" rtl="0" eaLnBrk="1" fontAlgn="base" hangingPunct="1">
              <a:lnSpc>
                <a:spcPts val="3000"/>
              </a:lnSpc>
              <a:spcBef>
                <a:spcPts val="0"/>
              </a:spcBef>
              <a:spcAft>
                <a:spcPct val="0"/>
              </a:spcAft>
              <a:buFont typeface="Arial"/>
              <a:buChar char="•"/>
              <a:defRPr sz="2400">
                <a:solidFill>
                  <a:schemeClr val="tx1"/>
                </a:solidFill>
                <a:latin typeface="Arial"/>
                <a:ea typeface="+mn-ea"/>
                <a:cs typeface="Arial"/>
              </a:defRPr>
            </a:lvl3pPr>
            <a:lvl4pPr marL="1584000" indent="-216000" algn="l" rtl="0" eaLnBrk="1" fontAlgn="base" hangingPunct="1">
              <a:lnSpc>
                <a:spcPts val="3000"/>
              </a:lnSpc>
              <a:spcBef>
                <a:spcPts val="0"/>
              </a:spcBef>
              <a:spcAft>
                <a:spcPct val="0"/>
              </a:spcAft>
              <a:buFont typeface="Symbol" charset="2"/>
              <a:buChar char="-"/>
              <a:defRPr sz="2400">
                <a:solidFill>
                  <a:schemeClr val="tx1"/>
                </a:solidFill>
                <a:latin typeface="Arial"/>
                <a:ea typeface="+mn-ea"/>
                <a:cs typeface="Arial"/>
              </a:defRPr>
            </a:lvl4pPr>
            <a:lvl5pPr marL="2052000" indent="-216000" algn="l" rtl="0" eaLnBrk="1" fontAlgn="base" hangingPunct="1">
              <a:lnSpc>
                <a:spcPts val="3000"/>
              </a:lnSpc>
              <a:spcBef>
                <a:spcPts val="0"/>
              </a:spcBef>
              <a:spcAft>
                <a:spcPct val="0"/>
              </a:spcAft>
              <a:buFontTx/>
              <a:buChar char="»"/>
              <a:defRPr sz="2400">
                <a:solidFill>
                  <a:schemeClr val="tx1"/>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61950" marR="0" lvl="0" indent="-361950" algn="l" defTabSz="914400" rtl="0" eaLnBrk="1" fontAlgn="base" latinLnBrk="0" hangingPunct="1">
              <a:spcBef>
                <a:spcPct val="0"/>
              </a:spcBef>
              <a:spcAft>
                <a:spcPct val="0"/>
              </a:spcAft>
              <a:buClrTx/>
              <a:buSzTx/>
              <a:buFont typeface="Arial" panose="020B0604020202020204" pitchFamily="34" charset="0"/>
              <a:buChar char="•"/>
              <a:tabLst/>
              <a:defRPr/>
            </a:pPr>
            <a:r>
              <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rPr>
              <a:t>Zeitpunkt der Anmeldung hat keinen Einfluss auf die Reihung.</a:t>
            </a:r>
          </a:p>
          <a:p>
            <a:pPr marL="0" marR="0" lvl="0" indent="0" algn="l" defTabSz="914400" rtl="0" eaLnBrk="1" fontAlgn="base" latinLnBrk="0" hangingPunct="1">
              <a:spcBef>
                <a:spcPct val="0"/>
              </a:spcBef>
              <a:spcAft>
                <a:spcPct val="0"/>
              </a:spcAft>
              <a:buClrTx/>
              <a:buSzTx/>
              <a:tabLst/>
              <a:defRPr/>
            </a:pPr>
            <a:endPar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endParaRPr>
          </a:p>
          <a:p>
            <a:pPr marL="361950" marR="0" lvl="0" indent="-361950" algn="l" defTabSz="914400" rtl="0" eaLnBrk="1" fontAlgn="base" latinLnBrk="0" hangingPunct="1">
              <a:spcBef>
                <a:spcPct val="0"/>
              </a:spcBef>
              <a:spcAft>
                <a:spcPct val="0"/>
              </a:spcAft>
              <a:buClrTx/>
              <a:buSzTx/>
              <a:buFont typeface="Arial" panose="020B0604020202020204" pitchFamily="34" charset="0"/>
              <a:buChar char="•"/>
              <a:tabLst/>
              <a:defRPr/>
            </a:pPr>
            <a:r>
              <a:rPr kumimoji="0" lang="de-AT" sz="2800" b="1" i="0" u="none" strike="noStrike" kern="0" cap="none" spc="0" normalizeH="0" baseline="0" noProof="0" dirty="0">
                <a:ln>
                  <a:noFill/>
                </a:ln>
                <a:solidFill>
                  <a:srgbClr val="002060"/>
                </a:solidFill>
                <a:effectLst/>
                <a:uLnTx/>
                <a:uFillTx/>
                <a:latin typeface="Arial" pitchFamily="34" charset="0"/>
                <a:ea typeface="ＭＳ Ｐゴシック"/>
                <a:cs typeface="Arial"/>
              </a:rPr>
              <a:t>Verständigung</a:t>
            </a:r>
            <a:r>
              <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rPr>
              <a:t> über die vorläufige Aufnahme oder Nichtaufnahme: </a:t>
            </a:r>
          </a:p>
          <a:p>
            <a:pPr marL="0" marR="0" lvl="0" indent="361950" algn="l" defTabSz="914400" rtl="0" eaLnBrk="1" fontAlgn="base" latinLnBrk="0" hangingPunct="1">
              <a:lnSpc>
                <a:spcPts val="4000"/>
              </a:lnSpc>
              <a:spcBef>
                <a:spcPct val="0"/>
              </a:spcBef>
              <a:spcAft>
                <a:spcPct val="0"/>
              </a:spcAft>
              <a:buClrTx/>
              <a:buSzTx/>
              <a:buFontTx/>
              <a:buNone/>
              <a:tabLst/>
              <a:defRPr/>
            </a:pPr>
            <a:r>
              <a:rPr kumimoji="0" lang="de-AT" sz="2800" b="1" i="0" u="none" strike="noStrike" kern="0" cap="none" spc="0" normalizeH="0" baseline="0" noProof="0" dirty="0">
                <a:ln>
                  <a:noFill/>
                </a:ln>
                <a:solidFill>
                  <a:srgbClr val="002060"/>
                </a:solidFill>
                <a:effectLst/>
                <a:uLnTx/>
                <a:uFillTx/>
                <a:latin typeface="Arial" pitchFamily="34" charset="0"/>
                <a:ea typeface="ＭＳ Ｐゴシック"/>
                <a:cs typeface="Arial"/>
              </a:rPr>
              <a:t>für Innsbruck-Stadt und Hall:</a:t>
            </a:r>
          </a:p>
          <a:p>
            <a:pPr marL="0" marR="0" lvl="0" indent="714375" algn="l" defTabSz="914400" rtl="0" eaLnBrk="1" fontAlgn="base" latinLnBrk="0" hangingPunct="1">
              <a:lnSpc>
                <a:spcPts val="4000"/>
              </a:lnSpc>
              <a:spcBef>
                <a:spcPct val="0"/>
              </a:spcBef>
              <a:spcAft>
                <a:spcPct val="0"/>
              </a:spcAft>
              <a:buClrTx/>
              <a:buSzTx/>
              <a:buFontTx/>
              <a:buNone/>
              <a:tabLst/>
              <a:defRPr/>
            </a:pPr>
            <a:r>
              <a:rPr kumimoji="0" lang="de-AT" sz="2600" b="1" i="0" u="none" strike="noStrike" kern="0" cap="none" spc="0" normalizeH="0" baseline="0" noProof="0" dirty="0">
                <a:ln>
                  <a:noFill/>
                </a:ln>
                <a:solidFill>
                  <a:srgbClr val="C00000"/>
                </a:solidFill>
                <a:effectLst/>
                <a:uLnTx/>
                <a:uFillTx/>
                <a:latin typeface="Arial" pitchFamily="34" charset="0"/>
                <a:ea typeface="ＭＳ Ｐゴシック"/>
                <a:cs typeface="Arial"/>
              </a:rPr>
              <a:t>Mittwoch, </a:t>
            </a:r>
            <a:r>
              <a:rPr lang="de-AT" sz="2600" b="1" kern="0" dirty="0">
                <a:solidFill>
                  <a:srgbClr val="C00000"/>
                </a:solidFill>
                <a:latin typeface="Arial" pitchFamily="34" charset="0"/>
                <a:ea typeface="ＭＳ Ｐゴシック"/>
              </a:rPr>
              <a:t>17</a:t>
            </a:r>
            <a:r>
              <a:rPr kumimoji="0" lang="de-AT" sz="2600" b="1" i="0" u="none" strike="noStrike" kern="0" cap="none" spc="0" normalizeH="0" baseline="0" noProof="0" dirty="0">
                <a:ln>
                  <a:noFill/>
                </a:ln>
                <a:solidFill>
                  <a:srgbClr val="C00000"/>
                </a:solidFill>
                <a:effectLst/>
                <a:uLnTx/>
                <a:uFillTx/>
                <a:latin typeface="Arial" pitchFamily="34" charset="0"/>
                <a:ea typeface="ＭＳ Ｐゴシック"/>
                <a:cs typeface="Arial"/>
              </a:rPr>
              <a:t>. März </a:t>
            </a:r>
            <a:r>
              <a:rPr lang="de-AT" sz="2600" b="1" kern="0" dirty="0">
                <a:solidFill>
                  <a:srgbClr val="C00000"/>
                </a:solidFill>
                <a:latin typeface="Arial" pitchFamily="34" charset="0"/>
                <a:ea typeface="ＭＳ Ｐゴシック"/>
              </a:rPr>
              <a:t>2021</a:t>
            </a:r>
            <a:r>
              <a:rPr kumimoji="0" lang="de-AT" sz="2600" b="1" i="0" u="none" strike="noStrike" kern="0" cap="none" spc="0" normalizeH="0" baseline="0" noProof="0" dirty="0">
                <a:ln>
                  <a:noFill/>
                </a:ln>
                <a:solidFill>
                  <a:srgbClr val="C00000"/>
                </a:solidFill>
                <a:effectLst/>
                <a:uLnTx/>
                <a:uFillTx/>
                <a:latin typeface="Arial" pitchFamily="34" charset="0"/>
                <a:ea typeface="ＭＳ Ｐゴシック"/>
                <a:cs typeface="Arial"/>
              </a:rPr>
              <a:t> </a:t>
            </a:r>
            <a:r>
              <a:rPr kumimoji="0" lang="de-AT" sz="2400" b="0" i="0" u="none" strike="noStrike" kern="0" cap="none" spc="0" normalizeH="0" baseline="0" noProof="0" dirty="0">
                <a:ln>
                  <a:noFill/>
                </a:ln>
                <a:solidFill>
                  <a:srgbClr val="002060"/>
                </a:solidFill>
                <a:effectLst/>
                <a:uLnTx/>
                <a:uFillTx/>
                <a:latin typeface="Arial" pitchFamily="34" charset="0"/>
                <a:ea typeface="ＭＳ Ｐゴシック"/>
                <a:cs typeface="Arial"/>
              </a:rPr>
              <a:t>(Postaufgabestempel)</a:t>
            </a:r>
            <a:r>
              <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rPr>
              <a:t> </a:t>
            </a:r>
          </a:p>
          <a:p>
            <a:pPr marL="714375" marR="0" lvl="0" indent="0" algn="l" defTabSz="914400" rtl="0" eaLnBrk="1" fontAlgn="base" latinLnBrk="0" hangingPunct="1">
              <a:lnSpc>
                <a:spcPts val="4000"/>
              </a:lnSpc>
              <a:spcBef>
                <a:spcPct val="0"/>
              </a:spcBef>
              <a:spcAft>
                <a:spcPct val="0"/>
              </a:spcAft>
              <a:buClrTx/>
              <a:buSzTx/>
              <a:buFontTx/>
              <a:buNone/>
              <a:tabLst/>
              <a:defRPr/>
            </a:pPr>
            <a:r>
              <a:rPr kumimoji="0" lang="de-AT" sz="2000" b="0" i="0" u="none" strike="noStrike" kern="0" cap="none" spc="0" normalizeH="0" baseline="0" noProof="0" dirty="0">
                <a:ln>
                  <a:noFill/>
                </a:ln>
                <a:solidFill>
                  <a:srgbClr val="002060"/>
                </a:solidFill>
                <a:effectLst/>
                <a:uLnTx/>
                <a:uFillTx/>
                <a:latin typeface="Arial" pitchFamily="34" charset="0"/>
                <a:ea typeface="ＭＳ Ｐゴシック"/>
                <a:cs typeface="Arial"/>
              </a:rPr>
              <a:t>(nach Berücksichtigung von Erst-, Zweit- und Drittwunsch)</a:t>
            </a:r>
          </a:p>
          <a:p>
            <a:pPr marL="714375" marR="0" lvl="0" indent="-352425" algn="l" defTabSz="723900" rtl="0" eaLnBrk="1" fontAlgn="base" latinLnBrk="0" hangingPunct="1">
              <a:lnSpc>
                <a:spcPts val="4000"/>
              </a:lnSpc>
              <a:spcBef>
                <a:spcPct val="0"/>
              </a:spcBef>
              <a:spcAft>
                <a:spcPct val="0"/>
              </a:spcAft>
              <a:buClrTx/>
              <a:buSzTx/>
              <a:buFontTx/>
              <a:buNone/>
              <a:tabLst/>
              <a:defRPr/>
            </a:pPr>
            <a:r>
              <a:rPr kumimoji="0" lang="de-AT" sz="2800" b="1" i="0" u="none" strike="noStrike" kern="0" cap="none" spc="0" normalizeH="0" baseline="0" noProof="0" dirty="0">
                <a:ln>
                  <a:noFill/>
                </a:ln>
                <a:solidFill>
                  <a:srgbClr val="002060"/>
                </a:solidFill>
                <a:effectLst/>
                <a:uLnTx/>
                <a:uFillTx/>
                <a:latin typeface="Arial" pitchFamily="34" charset="0"/>
                <a:ea typeface="ＭＳ Ｐゴシック"/>
                <a:cs typeface="Arial"/>
              </a:rPr>
              <a:t>für Telfs:</a:t>
            </a:r>
            <a:r>
              <a:rPr kumimoji="0" lang="de-AT" sz="2000" b="0" i="0" u="none" strike="noStrike" kern="0" cap="none" spc="0" normalizeH="0" baseline="0" noProof="0" dirty="0">
                <a:ln>
                  <a:noFill/>
                </a:ln>
                <a:solidFill>
                  <a:srgbClr val="002060"/>
                </a:solidFill>
                <a:effectLst/>
                <a:uLnTx/>
                <a:uFillTx/>
                <a:latin typeface="Arial" pitchFamily="34" charset="0"/>
                <a:ea typeface="ＭＳ Ｐゴシック"/>
                <a:cs typeface="Arial"/>
              </a:rPr>
              <a:t>	</a:t>
            </a:r>
            <a:r>
              <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rPr>
              <a:t>1. Runde: </a:t>
            </a:r>
            <a:r>
              <a:rPr kumimoji="0" lang="de-AT" sz="2600" b="1" i="0" u="none" strike="noStrike" kern="0" cap="none" spc="0" normalizeH="0" baseline="0" noProof="0" dirty="0">
                <a:ln>
                  <a:noFill/>
                </a:ln>
                <a:solidFill>
                  <a:srgbClr val="C00000"/>
                </a:solidFill>
                <a:effectLst/>
                <a:uLnTx/>
                <a:uFillTx/>
                <a:latin typeface="Arial" pitchFamily="34" charset="0"/>
                <a:ea typeface="ＭＳ Ｐゴシック"/>
                <a:cs typeface="Arial"/>
              </a:rPr>
              <a:t>Mittwoch, 17. März </a:t>
            </a:r>
            <a:r>
              <a:rPr lang="de-AT" sz="2600" b="1" kern="0" dirty="0">
                <a:solidFill>
                  <a:srgbClr val="C00000"/>
                </a:solidFill>
                <a:latin typeface="Arial" pitchFamily="34" charset="0"/>
                <a:ea typeface="ＭＳ Ｐゴシック"/>
              </a:rPr>
              <a:t>2021</a:t>
            </a:r>
            <a:endParaRPr kumimoji="0" lang="de-AT" sz="2600" b="1" i="0" u="none" strike="noStrike" kern="0" cap="none" spc="0" normalizeH="0" baseline="0" noProof="0" dirty="0">
              <a:ln>
                <a:noFill/>
              </a:ln>
              <a:solidFill>
                <a:srgbClr val="C00000"/>
              </a:solidFill>
              <a:effectLst/>
              <a:uLnTx/>
              <a:uFillTx/>
              <a:latin typeface="Arial" pitchFamily="34" charset="0"/>
              <a:ea typeface="ＭＳ Ｐゴシック"/>
            </a:endParaRPr>
          </a:p>
          <a:p>
            <a:pPr marL="714375" marR="0" lvl="0" indent="-714375" algn="l" defTabSz="219075" rtl="0" eaLnBrk="1" fontAlgn="base" latinLnBrk="0" hangingPunct="1">
              <a:lnSpc>
                <a:spcPts val="4000"/>
              </a:lnSpc>
              <a:spcBef>
                <a:spcPct val="0"/>
              </a:spcBef>
              <a:spcAft>
                <a:spcPct val="0"/>
              </a:spcAft>
              <a:buClrTx/>
              <a:buSzTx/>
              <a:buFontTx/>
              <a:buNone/>
              <a:tabLst>
                <a:tab pos="2152650" algn="l"/>
              </a:tabLst>
              <a:defRPr/>
            </a:pPr>
            <a:r>
              <a:rPr kumimoji="0" lang="de-AT" sz="2000" b="0" i="0" u="none" strike="noStrike" kern="0" cap="none" spc="0" normalizeH="0" baseline="0" noProof="0" dirty="0">
                <a:ln>
                  <a:noFill/>
                </a:ln>
                <a:solidFill>
                  <a:srgbClr val="002060"/>
                </a:solidFill>
                <a:effectLst/>
                <a:uLnTx/>
                <a:uFillTx/>
                <a:latin typeface="Arial" pitchFamily="34" charset="0"/>
                <a:ea typeface="ＭＳ Ｐゴシック"/>
                <a:cs typeface="Arial"/>
              </a:rPr>
              <a:t>			</a:t>
            </a:r>
            <a:r>
              <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rPr>
              <a:t>2. Runde: </a:t>
            </a:r>
            <a:r>
              <a:rPr kumimoji="0" lang="de-AT" sz="2600" b="1" i="0" u="none" strike="noStrike" kern="0" cap="none" spc="0" normalizeH="0" baseline="0" noProof="0" dirty="0">
                <a:ln>
                  <a:noFill/>
                </a:ln>
                <a:solidFill>
                  <a:srgbClr val="C00000"/>
                </a:solidFill>
                <a:effectLst/>
                <a:uLnTx/>
                <a:uFillTx/>
                <a:latin typeface="Arial" pitchFamily="34" charset="0"/>
                <a:ea typeface="ＭＳ Ｐゴシック"/>
                <a:cs typeface="Arial"/>
              </a:rPr>
              <a:t>Montag, 19. April 2020</a:t>
            </a:r>
          </a:p>
          <a:p>
            <a:pPr marL="0" marR="0" lvl="0" indent="0" algn="l" defTabSz="714375" rtl="0" eaLnBrk="1" fontAlgn="base" latinLnBrk="0" hangingPunct="1">
              <a:lnSpc>
                <a:spcPts val="3000"/>
              </a:lnSpc>
              <a:spcBef>
                <a:spcPct val="0"/>
              </a:spcBef>
              <a:spcAft>
                <a:spcPct val="0"/>
              </a:spcAft>
              <a:buClrTx/>
              <a:buSzTx/>
              <a:buFontTx/>
              <a:buNone/>
              <a:tabLst/>
              <a:defRPr/>
            </a:pPr>
            <a:r>
              <a:rPr kumimoji="0" lang="de-AT" sz="3200" b="0" i="0" u="none" strike="noStrike" kern="0" cap="none" spc="0" normalizeH="0" baseline="0" noProof="0" dirty="0">
                <a:ln>
                  <a:noFill/>
                </a:ln>
                <a:solidFill>
                  <a:srgbClr val="002060"/>
                </a:solidFill>
                <a:effectLst/>
                <a:uLnTx/>
                <a:uFillTx/>
                <a:latin typeface="Arial" pitchFamily="34" charset="0"/>
                <a:ea typeface="ＭＳ Ｐゴシック"/>
                <a:cs typeface="Arial"/>
              </a:rPr>
              <a:t>	</a:t>
            </a:r>
          </a:p>
        </p:txBody>
      </p:sp>
    </p:spTree>
    <p:extLst>
      <p:ext uri="{BB962C8B-B14F-4D97-AF65-F5344CB8AC3E}">
        <p14:creationId xmlns:p14="http://schemas.microsoft.com/office/powerpoint/2010/main" val="238894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973406"/>
            <a:ext cx="7978525" cy="478247"/>
          </a:xfrm>
        </p:spPr>
        <p:txBody>
          <a:bodyPr/>
          <a:lstStyle/>
          <a:p>
            <a:pPr algn="ctr"/>
            <a:r>
              <a:rPr lang="de-AT" dirty="0">
                <a:solidFill>
                  <a:srgbClr val="C00000"/>
                </a:solidFill>
                <a:latin typeface="Arial" pitchFamily="34" charset="0"/>
              </a:rPr>
              <a:t>Anmeldeformular Innsbruck-Stadt + Hall</a:t>
            </a:r>
            <a:endParaRPr lang="de-AT" dirty="0">
              <a:solidFill>
                <a:srgbClr val="C00000"/>
              </a:solidFill>
            </a:endParaRPr>
          </a:p>
        </p:txBody>
      </p:sp>
      <p:sp>
        <p:nvSpPr>
          <p:cNvPr id="4" name="Foliennummernplatzhalter 3"/>
          <p:cNvSpPr>
            <a:spLocks noGrp="1"/>
          </p:cNvSpPr>
          <p:nvPr>
            <p:ph type="sldNum" sz="quarter" idx="12"/>
          </p:nvPr>
        </p:nvSpPr>
        <p:spPr/>
        <p:txBody>
          <a:bodyPr/>
          <a:lstStyle/>
          <a:p>
            <a:fld id="{1206269C-C24E-4E80-9A4B-E7E19BB59A67}" type="slidenum">
              <a:rPr lang="de-AT" smtClean="0"/>
              <a:pPr/>
              <a:t>17</a:t>
            </a:fld>
            <a:endParaRPr lang="de-AT" dirty="0"/>
          </a:p>
        </p:txBody>
      </p:sp>
      <p:pic>
        <p:nvPicPr>
          <p:cNvPr id="5" name="Grafik 4">
            <a:extLst>
              <a:ext uri="{FF2B5EF4-FFF2-40B4-BE49-F238E27FC236}">
                <a16:creationId xmlns:a16="http://schemas.microsoft.com/office/drawing/2014/main" id="{DF37FE28-B5AA-41E1-82F4-6016769DABB9}"/>
              </a:ext>
            </a:extLst>
          </p:cNvPr>
          <p:cNvPicPr>
            <a:picLocks noChangeAspect="1"/>
          </p:cNvPicPr>
          <p:nvPr/>
        </p:nvPicPr>
        <p:blipFill>
          <a:blip r:embed="rId2"/>
          <a:stretch>
            <a:fillRect/>
          </a:stretch>
        </p:blipFill>
        <p:spPr>
          <a:xfrm>
            <a:off x="1409769" y="1702367"/>
            <a:ext cx="6148432" cy="4433920"/>
          </a:xfrm>
          <a:prstGeom prst="rect">
            <a:avLst/>
          </a:prstGeom>
        </p:spPr>
      </p:pic>
    </p:spTree>
    <p:extLst>
      <p:ext uri="{BB962C8B-B14F-4D97-AF65-F5344CB8AC3E}">
        <p14:creationId xmlns:p14="http://schemas.microsoft.com/office/powerpoint/2010/main" val="367179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1027584"/>
            <a:ext cx="7978525" cy="486874"/>
          </a:xfrm>
        </p:spPr>
        <p:txBody>
          <a:bodyPr/>
          <a:lstStyle/>
          <a:p>
            <a:pPr algn="ctr"/>
            <a:r>
              <a:rPr lang="de-AT" dirty="0">
                <a:solidFill>
                  <a:srgbClr val="C00000"/>
                </a:solidFill>
                <a:latin typeface="Arial" pitchFamily="34" charset="0"/>
              </a:rPr>
              <a:t>Anmeldeformular Innsbruck-Stadt + Hall</a:t>
            </a:r>
            <a:endParaRPr lang="de-AT" dirty="0">
              <a:solidFill>
                <a:srgbClr val="C00000"/>
              </a:solidFill>
            </a:endParaRPr>
          </a:p>
        </p:txBody>
      </p:sp>
      <p:sp>
        <p:nvSpPr>
          <p:cNvPr id="4" name="Foliennummernplatzhalter 3"/>
          <p:cNvSpPr>
            <a:spLocks noGrp="1"/>
          </p:cNvSpPr>
          <p:nvPr>
            <p:ph type="sldNum" sz="quarter" idx="12"/>
          </p:nvPr>
        </p:nvSpPr>
        <p:spPr/>
        <p:txBody>
          <a:bodyPr/>
          <a:lstStyle/>
          <a:p>
            <a:fld id="{1206269C-C24E-4E80-9A4B-E7E19BB59A67}" type="slidenum">
              <a:rPr lang="de-AT" smtClean="0"/>
              <a:pPr/>
              <a:t>18</a:t>
            </a:fld>
            <a:endParaRPr lang="de-AT" dirty="0"/>
          </a:p>
        </p:txBody>
      </p:sp>
      <p:pic>
        <p:nvPicPr>
          <p:cNvPr id="5" name="Grafik 4">
            <a:extLst>
              <a:ext uri="{FF2B5EF4-FFF2-40B4-BE49-F238E27FC236}">
                <a16:creationId xmlns:a16="http://schemas.microsoft.com/office/drawing/2014/main" id="{08B689DD-6FB5-4531-A321-E3E6ACE70293}"/>
              </a:ext>
            </a:extLst>
          </p:cNvPr>
          <p:cNvPicPr>
            <a:picLocks noChangeAspect="1"/>
          </p:cNvPicPr>
          <p:nvPr/>
        </p:nvPicPr>
        <p:blipFill>
          <a:blip r:embed="rId2"/>
          <a:stretch>
            <a:fillRect/>
          </a:stretch>
        </p:blipFill>
        <p:spPr>
          <a:xfrm>
            <a:off x="1659732" y="1514458"/>
            <a:ext cx="5738560" cy="5044840"/>
          </a:xfrm>
          <a:prstGeom prst="rect">
            <a:avLst/>
          </a:prstGeom>
        </p:spPr>
      </p:pic>
    </p:spTree>
    <p:extLst>
      <p:ext uri="{BB962C8B-B14F-4D97-AF65-F5344CB8AC3E}">
        <p14:creationId xmlns:p14="http://schemas.microsoft.com/office/powerpoint/2010/main" val="149687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791" y="1264530"/>
            <a:ext cx="3536830" cy="829455"/>
          </a:xfrm>
        </p:spPr>
        <p:txBody>
          <a:bodyPr/>
          <a:lstStyle/>
          <a:p>
            <a:pPr algn="ctr"/>
            <a:r>
              <a:rPr lang="de-AT" dirty="0">
                <a:solidFill>
                  <a:srgbClr val="C00000"/>
                </a:solidFill>
                <a:latin typeface="Arial" pitchFamily="34" charset="0"/>
              </a:rPr>
              <a:t>Anmeldeformular </a:t>
            </a:r>
            <a:br>
              <a:rPr lang="de-AT" dirty="0">
                <a:solidFill>
                  <a:srgbClr val="C00000"/>
                </a:solidFill>
                <a:latin typeface="Arial" pitchFamily="34" charset="0"/>
              </a:rPr>
            </a:br>
            <a:r>
              <a:rPr lang="de-AT" dirty="0">
                <a:solidFill>
                  <a:srgbClr val="C00000"/>
                </a:solidFill>
                <a:latin typeface="Arial" pitchFamily="34" charset="0"/>
              </a:rPr>
              <a:t>Telfs</a:t>
            </a:r>
            <a:endParaRPr lang="de-AT" dirty="0">
              <a:solidFill>
                <a:srgbClr val="C00000"/>
              </a:solidFill>
            </a:endParaRPr>
          </a:p>
        </p:txBody>
      </p:sp>
      <p:sp>
        <p:nvSpPr>
          <p:cNvPr id="4" name="Foliennummernplatzhalter 3"/>
          <p:cNvSpPr>
            <a:spLocks noGrp="1"/>
          </p:cNvSpPr>
          <p:nvPr>
            <p:ph type="sldNum" sz="quarter" idx="12"/>
          </p:nvPr>
        </p:nvSpPr>
        <p:spPr/>
        <p:txBody>
          <a:bodyPr/>
          <a:lstStyle/>
          <a:p>
            <a:fld id="{1206269C-C24E-4E80-9A4B-E7E19BB59A67}" type="slidenum">
              <a:rPr lang="de-AT" smtClean="0"/>
              <a:pPr/>
              <a:t>19</a:t>
            </a:fld>
            <a:endParaRPr lang="de-AT" dirty="0"/>
          </a:p>
        </p:txBody>
      </p:sp>
      <p:pic>
        <p:nvPicPr>
          <p:cNvPr id="5" name="Grafik 4">
            <a:extLst>
              <a:ext uri="{FF2B5EF4-FFF2-40B4-BE49-F238E27FC236}">
                <a16:creationId xmlns:a16="http://schemas.microsoft.com/office/drawing/2014/main" id="{07CA7A03-069E-4D68-991F-734CE227DAD0}"/>
              </a:ext>
            </a:extLst>
          </p:cNvPr>
          <p:cNvPicPr>
            <a:picLocks noChangeAspect="1"/>
          </p:cNvPicPr>
          <p:nvPr/>
        </p:nvPicPr>
        <p:blipFill>
          <a:blip r:embed="rId2"/>
          <a:stretch>
            <a:fillRect/>
          </a:stretch>
        </p:blipFill>
        <p:spPr>
          <a:xfrm>
            <a:off x="3925396" y="609861"/>
            <a:ext cx="4080920" cy="5843135"/>
          </a:xfrm>
          <a:prstGeom prst="rect">
            <a:avLst/>
          </a:prstGeom>
        </p:spPr>
      </p:pic>
    </p:spTree>
    <p:extLst>
      <p:ext uri="{BB962C8B-B14F-4D97-AF65-F5344CB8AC3E}">
        <p14:creationId xmlns:p14="http://schemas.microsoft.com/office/powerpoint/2010/main" val="336625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90427" y="1502689"/>
            <a:ext cx="8353177" cy="5175473"/>
          </a:xfrm>
        </p:spPr>
        <p:txBody>
          <a:bodyPr/>
          <a:lstStyle/>
          <a:p>
            <a:pPr marL="0" indent="0" eaLnBrk="1" hangingPunct="1">
              <a:spcBef>
                <a:spcPct val="0"/>
              </a:spcBef>
            </a:pPr>
            <a:endParaRPr lang="de-AT" dirty="0">
              <a:latin typeface="Arial" pitchFamily="34" charset="0"/>
            </a:endParaRPr>
          </a:p>
          <a:p>
            <a:pPr marL="0" indent="0" eaLnBrk="1" hangingPunct="1">
              <a:spcBef>
                <a:spcPct val="0"/>
              </a:spcBef>
            </a:pPr>
            <a:endParaRPr lang="de-AT" b="1" dirty="0">
              <a:solidFill>
                <a:schemeClr val="accent1">
                  <a:lumMod val="50000"/>
                </a:schemeClr>
              </a:solidFill>
              <a:latin typeface="Arial" pitchFamily="34" charset="0"/>
            </a:endParaRPr>
          </a:p>
        </p:txBody>
      </p:sp>
      <p:sp>
        <p:nvSpPr>
          <p:cNvPr id="5" name="Titel 4"/>
          <p:cNvSpPr>
            <a:spLocks noGrp="1"/>
          </p:cNvSpPr>
          <p:nvPr>
            <p:ph type="title"/>
          </p:nvPr>
        </p:nvSpPr>
        <p:spPr>
          <a:xfrm>
            <a:off x="776377" y="983882"/>
            <a:ext cx="5762446" cy="454773"/>
          </a:xfrm>
          <a:extLst>
            <a:ext uri="{FAA26D3D-D897-4be2-8F04-BA451C77F1D7}">
              <ma14:placeholderFlag xmlns:ma14="http://schemas.microsoft.com/office/mac/drawingml/2011/main" xmlns="" val="1"/>
            </a:ext>
          </a:extLst>
        </p:spPr>
        <p:txBody>
          <a:bodyPr/>
          <a:lstStyle/>
          <a:p>
            <a:r>
              <a:rPr lang="de-AT" sz="3200" dirty="0">
                <a:solidFill>
                  <a:srgbClr val="002060"/>
                </a:solidFill>
                <a:latin typeface="Calibri" panose="020F0502020204030204" pitchFamily="34" charset="0"/>
                <a:cs typeface="Calibri" panose="020F0502020204030204" pitchFamily="34" charset="0"/>
              </a:rPr>
              <a:t>AHS-Langformen </a:t>
            </a:r>
            <a:br>
              <a:rPr lang="de-AT" sz="3200" dirty="0">
                <a:latin typeface="Arial" pitchFamily="34" charset="0"/>
              </a:rPr>
            </a:br>
            <a:endParaRPr lang="de-AT" sz="3200" dirty="0">
              <a:latin typeface="Arial"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860" y="1385655"/>
            <a:ext cx="5127879" cy="5581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Gerade Verbindung mit Pfeil 3"/>
          <p:cNvCxnSpPr/>
          <p:nvPr/>
        </p:nvCxnSpPr>
        <p:spPr>
          <a:xfrm>
            <a:off x="6608561" y="1438655"/>
            <a:ext cx="0" cy="49509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a:off x="5737292" y="1438655"/>
            <a:ext cx="0" cy="49509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880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880932"/>
            <a:ext cx="7978525" cy="435115"/>
          </a:xfrm>
        </p:spPr>
        <p:txBody>
          <a:bodyPr/>
          <a:lstStyle/>
          <a:p>
            <a:pPr algn="ctr"/>
            <a:r>
              <a:rPr lang="de-DE" sz="3600" dirty="0">
                <a:solidFill>
                  <a:srgbClr val="C00000"/>
                </a:solidFill>
              </a:rPr>
              <a:t>Reihung</a:t>
            </a:r>
            <a:endParaRPr lang="de-AT" sz="3600" dirty="0">
              <a:solidFill>
                <a:srgbClr val="C00000"/>
              </a:solidFill>
            </a:endParaRPr>
          </a:p>
        </p:txBody>
      </p:sp>
      <p:sp>
        <p:nvSpPr>
          <p:cNvPr id="4" name="Foliennummernplatzhalter 3"/>
          <p:cNvSpPr>
            <a:spLocks noGrp="1"/>
          </p:cNvSpPr>
          <p:nvPr>
            <p:ph type="sldNum" sz="quarter" idx="12"/>
          </p:nvPr>
        </p:nvSpPr>
        <p:spPr/>
        <p:txBody>
          <a:bodyPr/>
          <a:lstStyle/>
          <a:p>
            <a:fld id="{1206269C-C24E-4E80-9A4B-E7E19BB59A67}" type="slidenum">
              <a:rPr lang="de-AT" smtClean="0"/>
              <a:pPr/>
              <a:t>20</a:t>
            </a:fld>
            <a:endParaRPr lang="de-AT" dirty="0"/>
          </a:p>
        </p:txBody>
      </p:sp>
      <p:sp>
        <p:nvSpPr>
          <p:cNvPr id="5" name="Rectangle 3"/>
          <p:cNvSpPr txBox="1">
            <a:spLocks noChangeArrowheads="1"/>
          </p:cNvSpPr>
          <p:nvPr/>
        </p:nvSpPr>
        <p:spPr bwMode="auto">
          <a:xfrm>
            <a:off x="323528" y="1417246"/>
            <a:ext cx="8425185" cy="157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3000"/>
              </a:lnSpc>
              <a:spcBef>
                <a:spcPts val="0"/>
              </a:spcBef>
              <a:spcAft>
                <a:spcPct val="0"/>
              </a:spcAft>
              <a:defRPr sz="2400">
                <a:solidFill>
                  <a:schemeClr val="tx1"/>
                </a:solidFill>
                <a:latin typeface="Arial"/>
                <a:ea typeface="+mn-ea"/>
                <a:cs typeface="Arial"/>
              </a:defRPr>
            </a:lvl1pPr>
            <a:lvl2pPr marL="792000" indent="-216000" algn="l" rtl="0" eaLnBrk="1" fontAlgn="base" hangingPunct="1">
              <a:lnSpc>
                <a:spcPts val="3000"/>
              </a:lnSpc>
              <a:spcBef>
                <a:spcPts val="0"/>
              </a:spcBef>
              <a:spcAft>
                <a:spcPct val="0"/>
              </a:spcAft>
              <a:buFont typeface="Wingdings" charset="2"/>
              <a:buChar char="§"/>
              <a:defRPr sz="2400">
                <a:solidFill>
                  <a:schemeClr val="tx1"/>
                </a:solidFill>
                <a:latin typeface="Arial"/>
                <a:ea typeface="+mn-ea"/>
                <a:cs typeface="Arial"/>
              </a:defRPr>
            </a:lvl2pPr>
            <a:lvl3pPr marL="1152000" indent="-216000" algn="l" rtl="0" eaLnBrk="1" fontAlgn="base" hangingPunct="1">
              <a:lnSpc>
                <a:spcPts val="3000"/>
              </a:lnSpc>
              <a:spcBef>
                <a:spcPts val="0"/>
              </a:spcBef>
              <a:spcAft>
                <a:spcPct val="0"/>
              </a:spcAft>
              <a:buFont typeface="Arial"/>
              <a:buChar char="•"/>
              <a:defRPr sz="2400">
                <a:solidFill>
                  <a:schemeClr val="tx1"/>
                </a:solidFill>
                <a:latin typeface="Arial"/>
                <a:ea typeface="+mn-ea"/>
                <a:cs typeface="Arial"/>
              </a:defRPr>
            </a:lvl3pPr>
            <a:lvl4pPr marL="1584000" indent="-216000" algn="l" rtl="0" eaLnBrk="1" fontAlgn="base" hangingPunct="1">
              <a:lnSpc>
                <a:spcPts val="3000"/>
              </a:lnSpc>
              <a:spcBef>
                <a:spcPts val="0"/>
              </a:spcBef>
              <a:spcAft>
                <a:spcPct val="0"/>
              </a:spcAft>
              <a:buFont typeface="Symbol" charset="2"/>
              <a:buChar char="-"/>
              <a:defRPr sz="2400">
                <a:solidFill>
                  <a:schemeClr val="tx1"/>
                </a:solidFill>
                <a:latin typeface="Arial"/>
                <a:ea typeface="+mn-ea"/>
                <a:cs typeface="Arial"/>
              </a:defRPr>
            </a:lvl4pPr>
            <a:lvl5pPr marL="2052000" indent="-216000" algn="l" rtl="0" eaLnBrk="1" fontAlgn="base" hangingPunct="1">
              <a:lnSpc>
                <a:spcPts val="3000"/>
              </a:lnSpc>
              <a:spcBef>
                <a:spcPts val="0"/>
              </a:spcBef>
              <a:spcAft>
                <a:spcPct val="0"/>
              </a:spcAft>
              <a:buFontTx/>
              <a:buChar char="»"/>
              <a:defRPr sz="2400">
                <a:solidFill>
                  <a:schemeClr val="tx1"/>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ct val="0"/>
              </a:spcBef>
            </a:pPr>
            <a:r>
              <a:rPr lang="de-AT" kern="0" dirty="0">
                <a:solidFill>
                  <a:srgbClr val="002060"/>
                </a:solidFill>
                <a:latin typeface="Arial" pitchFamily="34" charset="0"/>
              </a:rPr>
              <a:t>Bei mehr Aufnahmebewerber/inne/n als Schulplätzen: </a:t>
            </a:r>
            <a:r>
              <a:rPr lang="de-AT" b="1" kern="0" dirty="0">
                <a:solidFill>
                  <a:srgbClr val="002060"/>
                </a:solidFill>
                <a:latin typeface="Arial" pitchFamily="34" charset="0"/>
              </a:rPr>
              <a:t>Reihung nach der Leistungszahl (LZ)</a:t>
            </a:r>
            <a:endParaRPr lang="de-AT" kern="0" dirty="0">
              <a:solidFill>
                <a:srgbClr val="002060"/>
              </a:solidFill>
              <a:latin typeface="Arial" pitchFamily="34" charset="0"/>
            </a:endParaRPr>
          </a:p>
          <a:p>
            <a:pPr marL="0" indent="0">
              <a:lnSpc>
                <a:spcPts val="4000"/>
              </a:lnSpc>
              <a:spcBef>
                <a:spcPct val="0"/>
              </a:spcBef>
            </a:pPr>
            <a:r>
              <a:rPr lang="de-AT" sz="2000" kern="0" dirty="0">
                <a:solidFill>
                  <a:srgbClr val="002060"/>
                </a:solidFill>
                <a:latin typeface="Arial" pitchFamily="34" charset="0"/>
              </a:rPr>
              <a:t>Berechnung der LZ:</a:t>
            </a:r>
          </a:p>
          <a:p>
            <a:pPr marL="0" indent="0">
              <a:spcBef>
                <a:spcPct val="0"/>
              </a:spcBef>
            </a:pPr>
            <a:endParaRPr lang="de-AT" sz="3200" kern="0" dirty="0">
              <a:solidFill>
                <a:srgbClr val="002060"/>
              </a:solidFill>
              <a:latin typeface="Arial"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4013828165"/>
              </p:ext>
            </p:extLst>
          </p:nvPr>
        </p:nvGraphicFramePr>
        <p:xfrm>
          <a:off x="2843808" y="2305291"/>
          <a:ext cx="5976664" cy="4081708"/>
        </p:xfrm>
        <a:graphic>
          <a:graphicData uri="http://schemas.openxmlformats.org/drawingml/2006/table">
            <a:tbl>
              <a:tblPr/>
              <a:tblGrid>
                <a:gridCol w="1419050">
                  <a:extLst>
                    <a:ext uri="{9D8B030D-6E8A-4147-A177-3AD203B41FA5}">
                      <a16:colId xmlns:a16="http://schemas.microsoft.com/office/drawing/2014/main" val="20000"/>
                    </a:ext>
                  </a:extLst>
                </a:gridCol>
                <a:gridCol w="2061183">
                  <a:extLst>
                    <a:ext uri="{9D8B030D-6E8A-4147-A177-3AD203B41FA5}">
                      <a16:colId xmlns:a16="http://schemas.microsoft.com/office/drawing/2014/main" val="20001"/>
                    </a:ext>
                  </a:extLst>
                </a:gridCol>
                <a:gridCol w="786036">
                  <a:extLst>
                    <a:ext uri="{9D8B030D-6E8A-4147-A177-3AD203B41FA5}">
                      <a16:colId xmlns:a16="http://schemas.microsoft.com/office/drawing/2014/main" val="20002"/>
                    </a:ext>
                  </a:extLst>
                </a:gridCol>
                <a:gridCol w="786036">
                  <a:extLst>
                    <a:ext uri="{9D8B030D-6E8A-4147-A177-3AD203B41FA5}">
                      <a16:colId xmlns:a16="http://schemas.microsoft.com/office/drawing/2014/main" val="20003"/>
                    </a:ext>
                  </a:extLst>
                </a:gridCol>
                <a:gridCol w="924359">
                  <a:extLst>
                    <a:ext uri="{9D8B030D-6E8A-4147-A177-3AD203B41FA5}">
                      <a16:colId xmlns:a16="http://schemas.microsoft.com/office/drawing/2014/main" val="20004"/>
                    </a:ext>
                  </a:extLst>
                </a:gridCol>
              </a:tblGrid>
              <a:tr h="177267">
                <a:tc>
                  <a:txBody>
                    <a:bodyPr/>
                    <a:lstStyle/>
                    <a:p>
                      <a:pPr algn="ctr">
                        <a:lnSpc>
                          <a:spcPct val="115000"/>
                        </a:lnSpc>
                        <a:spcAft>
                          <a:spcPts val="0"/>
                        </a:spcAft>
                      </a:pPr>
                      <a:r>
                        <a:rPr lang="de-DE" sz="1000" b="1" dirty="0">
                          <a:effectLst/>
                          <a:latin typeface="Times New Roman"/>
                          <a:ea typeface="Calibri"/>
                          <a:cs typeface="Times New Roman"/>
                        </a:rPr>
                        <a:t>Grundlage</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b="1">
                          <a:effectLst/>
                          <a:latin typeface="Times New Roman"/>
                          <a:ea typeface="Calibri"/>
                          <a:cs typeface="Times New Roman"/>
                        </a:rPr>
                        <a:t>Unterrichtsgegenstand</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dirty="0">
                          <a:effectLst/>
                          <a:latin typeface="Calibri"/>
                          <a:ea typeface="Calibri"/>
                          <a:cs typeface="Times New Roman"/>
                        </a:rPr>
                        <a:t>Note</a:t>
                      </a: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b="1" dirty="0">
                          <a:effectLst/>
                          <a:latin typeface="Times New Roman"/>
                          <a:ea typeface="Calibri"/>
                          <a:cs typeface="Times New Roman"/>
                        </a:rPr>
                        <a:t>Gewichtung</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b="1">
                          <a:effectLst/>
                          <a:latin typeface="Times New Roman"/>
                          <a:ea typeface="Calibri"/>
                          <a:cs typeface="Times New Roman"/>
                        </a:rPr>
                        <a:t>Summe</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9212">
                <a:tc rowSpan="4">
                  <a:txBody>
                    <a:bodyPr/>
                    <a:lstStyle/>
                    <a:p>
                      <a:pPr>
                        <a:lnSpc>
                          <a:spcPct val="115000"/>
                        </a:lnSpc>
                        <a:spcAft>
                          <a:spcPts val="0"/>
                        </a:spcAft>
                      </a:pPr>
                      <a:r>
                        <a:rPr lang="de-DE" sz="1000" dirty="0">
                          <a:effectLst/>
                          <a:latin typeface="Times New Roman"/>
                          <a:ea typeface="Calibri"/>
                          <a:cs typeface="Times New Roman"/>
                        </a:rPr>
                        <a:t>3. Klasse Volksschule </a:t>
                      </a:r>
                      <a:r>
                        <a:rPr lang="de-DE" sz="1000" b="1" dirty="0">
                          <a:effectLst/>
                          <a:latin typeface="Times New Roman"/>
                          <a:ea typeface="Calibri"/>
                          <a:cs typeface="Times New Roman"/>
                        </a:rPr>
                        <a:t>Jahreszeugnis</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Deutsch, Lesen, Schreiben</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mal 3</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 </a:t>
                      </a:r>
                      <a:endParaRPr lang="de-DE" sz="1000">
                        <a:effectLst/>
                        <a:latin typeface="Calibri"/>
                        <a:ea typeface="Calibri"/>
                        <a:cs typeface="Times New Roman"/>
                      </a:endParaRPr>
                    </a:p>
                  </a:txBody>
                  <a:tcPr marL="40462" marR="40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283817">
                <a:tc vMerge="1">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Mathematik</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mal 3</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 </a:t>
                      </a:r>
                      <a:endParaRPr lang="de-DE" sz="1000">
                        <a:effectLst/>
                        <a:latin typeface="Calibri"/>
                        <a:ea typeface="Calibri"/>
                        <a:cs typeface="Times New Roman"/>
                      </a:endParaRPr>
                    </a:p>
                  </a:txBody>
                  <a:tcPr marL="40462" marR="40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283817">
                <a:tc vMerge="1">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Sachunterricht</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mal 2</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 </a:t>
                      </a:r>
                      <a:endParaRPr lang="de-DE" sz="1000">
                        <a:effectLst/>
                        <a:latin typeface="Calibri"/>
                        <a:ea typeface="Calibri"/>
                        <a:cs typeface="Times New Roman"/>
                      </a:endParaRPr>
                    </a:p>
                  </a:txBody>
                  <a:tcPr marL="40462" marR="40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354535">
                <a:tc vMerge="1">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jeder übrige Unterrichts-gegenstand (außer Religion)</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mal 1</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 </a:t>
                      </a:r>
                      <a:endParaRPr lang="de-DE" sz="1000">
                        <a:effectLst/>
                        <a:latin typeface="Calibri"/>
                        <a:ea typeface="Calibri"/>
                        <a:cs typeface="Times New Roman"/>
                      </a:endParaRPr>
                    </a:p>
                  </a:txBody>
                  <a:tcPr marL="40462" marR="40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388299">
                <a:tc gridSpan="3">
                  <a:txBody>
                    <a:bodyPr/>
                    <a:lstStyle/>
                    <a:p>
                      <a:pPr algn="ctr">
                        <a:lnSpc>
                          <a:spcPct val="100000"/>
                        </a:lnSpc>
                        <a:spcAft>
                          <a:spcPts val="0"/>
                        </a:spcAft>
                      </a:pPr>
                      <a:r>
                        <a:rPr lang="de-DE" sz="1000" dirty="0">
                          <a:effectLst/>
                          <a:latin typeface="Times New Roman"/>
                          <a:ea typeface="Calibri"/>
                          <a:cs typeface="Times New Roman"/>
                        </a:rPr>
                        <a:t>  </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pPr algn="ctr">
                        <a:lnSpc>
                          <a:spcPct val="100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pPr algn="ctr">
                        <a:lnSpc>
                          <a:spcPct val="100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0000"/>
                        </a:lnSpc>
                        <a:spcAft>
                          <a:spcPts val="0"/>
                        </a:spcAft>
                      </a:pPr>
                      <a:r>
                        <a:rPr lang="de-DE" sz="1300" b="1" dirty="0">
                          <a:effectLst/>
                          <a:latin typeface="Times New Roman"/>
                          <a:ea typeface="Calibri"/>
                          <a:cs typeface="Times New Roman"/>
                        </a:rPr>
                        <a:t> </a:t>
                      </a:r>
                      <a:r>
                        <a:rPr lang="de-DE" sz="1000" b="1" dirty="0">
                          <a:effectLst/>
                          <a:latin typeface="Times New Roman"/>
                          <a:ea typeface="Calibri"/>
                          <a:cs typeface="Times New Roman"/>
                        </a:rPr>
                        <a:t>Summe 1 </a:t>
                      </a:r>
                      <a:endParaRPr lang="de-DE" sz="800" dirty="0">
                        <a:effectLst/>
                        <a:latin typeface="Calibri"/>
                        <a:ea typeface="Calibri"/>
                        <a:cs typeface="Times New Roman"/>
                      </a:endParaRPr>
                    </a:p>
                    <a:p>
                      <a:pPr algn="ctr">
                        <a:lnSpc>
                          <a:spcPct val="100000"/>
                        </a:lnSpc>
                        <a:spcAft>
                          <a:spcPts val="0"/>
                        </a:spcAft>
                      </a:pPr>
                      <a:r>
                        <a:rPr lang="de-DE" sz="1000" b="1" dirty="0">
                          <a:effectLst/>
                          <a:latin typeface="Times New Roman"/>
                          <a:ea typeface="Calibri"/>
                          <a:cs typeface="Times New Roman"/>
                        </a:rPr>
                        <a:t>(S1)</a:t>
                      </a:r>
                      <a:endParaRPr lang="de-DE" sz="8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0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05"/>
                  </a:ext>
                </a:extLst>
              </a:tr>
              <a:tr h="339212">
                <a:tc rowSpan="4">
                  <a:txBody>
                    <a:bodyPr/>
                    <a:lstStyle/>
                    <a:p>
                      <a:pPr>
                        <a:lnSpc>
                          <a:spcPct val="115000"/>
                        </a:lnSpc>
                        <a:spcAft>
                          <a:spcPts val="0"/>
                        </a:spcAft>
                      </a:pPr>
                      <a:r>
                        <a:rPr lang="de-DE" sz="1000" dirty="0">
                          <a:effectLst/>
                          <a:latin typeface="Times New Roman"/>
                          <a:ea typeface="Calibri"/>
                          <a:cs typeface="Times New Roman"/>
                        </a:rPr>
                        <a:t>4. Klasse Volksschule </a:t>
                      </a:r>
                      <a:endParaRPr lang="de-DE" sz="1000" dirty="0">
                        <a:effectLst/>
                        <a:latin typeface="Calibri"/>
                        <a:ea typeface="Calibri"/>
                        <a:cs typeface="Times New Roman"/>
                      </a:endParaRPr>
                    </a:p>
                    <a:p>
                      <a:pPr>
                        <a:lnSpc>
                          <a:spcPct val="115000"/>
                        </a:lnSpc>
                        <a:spcAft>
                          <a:spcPts val="0"/>
                        </a:spcAft>
                      </a:pPr>
                      <a:r>
                        <a:rPr lang="de-DE" sz="1000" dirty="0">
                          <a:effectLst/>
                          <a:latin typeface="Times New Roman"/>
                          <a:ea typeface="Calibri"/>
                          <a:cs typeface="Times New Roman"/>
                        </a:rPr>
                        <a:t>Semester-Schulnachricht </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Deutsch, Lesen, Schreiben</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mal 3</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 </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6"/>
                  </a:ext>
                </a:extLst>
              </a:tr>
              <a:tr h="283817">
                <a:tc vMerge="1">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Mathematik</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mal 3</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 </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283817">
                <a:tc vMerge="1">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Sachunterricht</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mal 2</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 </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8"/>
                  </a:ext>
                </a:extLst>
              </a:tr>
              <a:tr h="354535">
                <a:tc vMerge="1">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jeder übrige Unterrichts-gegenstand (außer Religion)</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dirty="0">
                          <a:effectLst/>
                          <a:latin typeface="Times New Roman"/>
                          <a:ea typeface="Calibri"/>
                          <a:cs typeface="Times New Roman"/>
                        </a:rPr>
                        <a:t>mal 1</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de-DE" sz="1000">
                          <a:effectLst/>
                          <a:latin typeface="Times New Roman"/>
                          <a:ea typeface="Calibri"/>
                          <a:cs typeface="Times New Roman"/>
                        </a:rPr>
                        <a:t> </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9"/>
                  </a:ext>
                </a:extLst>
              </a:tr>
              <a:tr h="388299">
                <a:tc gridSpan="3">
                  <a:txBody>
                    <a:bodyPr/>
                    <a:lstStyle/>
                    <a:p>
                      <a:pPr>
                        <a:lnSpc>
                          <a:spcPct val="100000"/>
                        </a:lnSpc>
                        <a:spcAft>
                          <a:spcPts val="0"/>
                        </a:spcAft>
                      </a:pPr>
                      <a:r>
                        <a:rPr lang="de-DE" sz="1000" dirty="0">
                          <a:effectLst/>
                          <a:latin typeface="Times New Roman"/>
                          <a:ea typeface="Calibri"/>
                          <a:cs typeface="Times New Roman"/>
                        </a:rPr>
                        <a:t> </a:t>
                      </a:r>
                      <a:endParaRPr lang="de-DE" sz="1000" dirty="0">
                        <a:effectLst/>
                        <a:latin typeface="Calibri"/>
                        <a:ea typeface="Calibri"/>
                        <a:cs typeface="Times New Roman"/>
                      </a:endParaRPr>
                    </a:p>
                    <a:p>
                      <a:pPr>
                        <a:lnSpc>
                          <a:spcPct val="100000"/>
                        </a:lnSpc>
                        <a:spcAft>
                          <a:spcPts val="0"/>
                        </a:spcAft>
                      </a:pPr>
                      <a:r>
                        <a:rPr lang="de-DE" sz="1000" dirty="0">
                          <a:effectLst/>
                          <a:latin typeface="Times New Roman"/>
                          <a:ea typeface="Calibri"/>
                          <a:cs typeface="Times New Roman"/>
                        </a:rPr>
                        <a:t> </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pPr>
                        <a:lnSpc>
                          <a:spcPct val="100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pPr>
                        <a:lnSpc>
                          <a:spcPct val="100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0000"/>
                        </a:lnSpc>
                        <a:spcAft>
                          <a:spcPts val="0"/>
                        </a:spcAft>
                      </a:pPr>
                      <a:r>
                        <a:rPr lang="de-DE" sz="1000" dirty="0">
                          <a:effectLst/>
                          <a:latin typeface="Times New Roman"/>
                          <a:ea typeface="Calibri"/>
                          <a:cs typeface="Times New Roman"/>
                        </a:rPr>
                        <a:t> </a:t>
                      </a:r>
                      <a:r>
                        <a:rPr lang="de-DE" sz="1000" b="1" dirty="0">
                          <a:effectLst/>
                          <a:latin typeface="Times New Roman"/>
                          <a:ea typeface="Calibri"/>
                          <a:cs typeface="Times New Roman"/>
                        </a:rPr>
                        <a:t>Summe 2</a:t>
                      </a:r>
                      <a:endParaRPr lang="de-DE" sz="800" dirty="0">
                        <a:effectLst/>
                        <a:latin typeface="Calibri"/>
                        <a:ea typeface="Calibri"/>
                        <a:cs typeface="Times New Roman"/>
                      </a:endParaRPr>
                    </a:p>
                    <a:p>
                      <a:pPr algn="ctr">
                        <a:lnSpc>
                          <a:spcPct val="100000"/>
                        </a:lnSpc>
                        <a:spcAft>
                          <a:spcPts val="0"/>
                        </a:spcAft>
                      </a:pPr>
                      <a:r>
                        <a:rPr lang="de-DE" sz="1000" b="1" dirty="0">
                          <a:effectLst/>
                          <a:latin typeface="Times New Roman"/>
                          <a:ea typeface="Calibri"/>
                          <a:cs typeface="Times New Roman"/>
                        </a:rPr>
                        <a:t>(S2)</a:t>
                      </a:r>
                      <a:endParaRPr lang="de-DE" sz="8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0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10"/>
                  </a:ext>
                </a:extLst>
              </a:tr>
              <a:tr h="327906">
                <a:tc gridSpan="4">
                  <a:txBody>
                    <a:bodyPr/>
                    <a:lstStyle/>
                    <a:p>
                      <a:pPr>
                        <a:lnSpc>
                          <a:spcPct val="100000"/>
                        </a:lnSpc>
                        <a:spcAft>
                          <a:spcPts val="0"/>
                        </a:spcAft>
                      </a:pPr>
                      <a:r>
                        <a:rPr lang="de-DE" sz="1000" dirty="0">
                          <a:effectLst/>
                          <a:latin typeface="Times New Roman"/>
                          <a:ea typeface="Calibri"/>
                          <a:cs typeface="Times New Roman"/>
                        </a:rPr>
                        <a:t>Abzug von 6 Bonuspunkten, wenn auch ein Bruder oder eine Schwester die angestrebte Schule im kommenden Schuljahr besucht („Geschwisterbonus“) * </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de-DE"/>
                    </a:p>
                  </a:txBody>
                  <a:tcPr/>
                </a:tc>
                <a:tc hMerge="1">
                  <a:txBody>
                    <a:bodyPr/>
                    <a:lstStyle/>
                    <a:p>
                      <a:pPr algn="ct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pPr algn="ctr">
                        <a:lnSpc>
                          <a:spcPct val="115000"/>
                        </a:lnSpc>
                        <a:spcAft>
                          <a:spcPts val="0"/>
                        </a:spcAft>
                      </a:pP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de-DE" sz="1000" b="1">
                          <a:effectLst/>
                          <a:latin typeface="Times New Roman"/>
                          <a:ea typeface="Calibri"/>
                          <a:cs typeface="Times New Roman"/>
                        </a:rPr>
                        <a:t>- 6 *</a:t>
                      </a:r>
                      <a:endParaRPr lang="de-DE" sz="100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1"/>
                  </a:ext>
                </a:extLst>
              </a:tr>
              <a:tr h="277175">
                <a:tc gridSpan="5">
                  <a:txBody>
                    <a:bodyPr/>
                    <a:lstStyle/>
                    <a:p>
                      <a:pPr algn="ctr">
                        <a:lnSpc>
                          <a:spcPct val="115000"/>
                        </a:lnSpc>
                        <a:spcAft>
                          <a:spcPts val="0"/>
                        </a:spcAft>
                      </a:pPr>
                      <a:r>
                        <a:rPr lang="de-DE" sz="1500" b="1" dirty="0">
                          <a:effectLst/>
                          <a:latin typeface="Times New Roman"/>
                          <a:ea typeface="Calibri"/>
                          <a:cs typeface="Times New Roman"/>
                        </a:rPr>
                        <a:t>Leistungszahl = (S1 + 2 mal S2 – 6</a:t>
                      </a:r>
                      <a:r>
                        <a:rPr lang="de-DE" sz="1500" b="1" baseline="30000" dirty="0">
                          <a:effectLst/>
                          <a:latin typeface="Times New Roman"/>
                          <a:ea typeface="Calibri"/>
                          <a:cs typeface="Times New Roman"/>
                        </a:rPr>
                        <a:t>*</a:t>
                      </a:r>
                      <a:r>
                        <a:rPr lang="de-DE" sz="1500" b="1" dirty="0">
                          <a:effectLst/>
                          <a:latin typeface="Times New Roman"/>
                          <a:ea typeface="Calibri"/>
                          <a:cs typeface="Times New Roman"/>
                        </a:rPr>
                        <a:t>)</a:t>
                      </a:r>
                      <a:endParaRPr lang="de-DE" sz="1000" dirty="0">
                        <a:effectLst/>
                        <a:latin typeface="Calibri"/>
                        <a:ea typeface="Calibri"/>
                        <a:cs typeface="Times New Roman"/>
                      </a:endParaRPr>
                    </a:p>
                  </a:txBody>
                  <a:tcPr marL="40462" marR="40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13968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21</a:t>
            </a:fld>
            <a:endParaRPr lang="de-AT" dirty="0"/>
          </a:p>
        </p:txBody>
      </p:sp>
      <p:sp>
        <p:nvSpPr>
          <p:cNvPr id="5" name="Rectangle 3"/>
          <p:cNvSpPr txBox="1">
            <a:spLocks noChangeArrowheads="1"/>
          </p:cNvSpPr>
          <p:nvPr/>
        </p:nvSpPr>
        <p:spPr bwMode="auto">
          <a:xfrm>
            <a:off x="323528" y="1124745"/>
            <a:ext cx="8425185" cy="526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3000"/>
              </a:lnSpc>
              <a:spcBef>
                <a:spcPts val="0"/>
              </a:spcBef>
              <a:spcAft>
                <a:spcPct val="0"/>
              </a:spcAft>
              <a:defRPr sz="2400">
                <a:solidFill>
                  <a:schemeClr val="tx1"/>
                </a:solidFill>
                <a:latin typeface="Arial"/>
                <a:ea typeface="+mn-ea"/>
                <a:cs typeface="Arial"/>
              </a:defRPr>
            </a:lvl1pPr>
            <a:lvl2pPr marL="792000" indent="-216000" algn="l" rtl="0" eaLnBrk="1" fontAlgn="base" hangingPunct="1">
              <a:lnSpc>
                <a:spcPts val="3000"/>
              </a:lnSpc>
              <a:spcBef>
                <a:spcPts val="0"/>
              </a:spcBef>
              <a:spcAft>
                <a:spcPct val="0"/>
              </a:spcAft>
              <a:buFont typeface="Wingdings" charset="2"/>
              <a:buChar char="§"/>
              <a:defRPr sz="2400">
                <a:solidFill>
                  <a:schemeClr val="tx1"/>
                </a:solidFill>
                <a:latin typeface="Arial"/>
                <a:ea typeface="+mn-ea"/>
                <a:cs typeface="Arial"/>
              </a:defRPr>
            </a:lvl2pPr>
            <a:lvl3pPr marL="1152000" indent="-216000" algn="l" rtl="0" eaLnBrk="1" fontAlgn="base" hangingPunct="1">
              <a:lnSpc>
                <a:spcPts val="3000"/>
              </a:lnSpc>
              <a:spcBef>
                <a:spcPts val="0"/>
              </a:spcBef>
              <a:spcAft>
                <a:spcPct val="0"/>
              </a:spcAft>
              <a:buFont typeface="Arial"/>
              <a:buChar char="•"/>
              <a:defRPr sz="2400">
                <a:solidFill>
                  <a:schemeClr val="tx1"/>
                </a:solidFill>
                <a:latin typeface="Arial"/>
                <a:ea typeface="+mn-ea"/>
                <a:cs typeface="Arial"/>
              </a:defRPr>
            </a:lvl3pPr>
            <a:lvl4pPr marL="1584000" indent="-216000" algn="l" rtl="0" eaLnBrk="1" fontAlgn="base" hangingPunct="1">
              <a:lnSpc>
                <a:spcPts val="3000"/>
              </a:lnSpc>
              <a:spcBef>
                <a:spcPts val="0"/>
              </a:spcBef>
              <a:spcAft>
                <a:spcPct val="0"/>
              </a:spcAft>
              <a:buFont typeface="Symbol" charset="2"/>
              <a:buChar char="-"/>
              <a:defRPr sz="2400">
                <a:solidFill>
                  <a:schemeClr val="tx1"/>
                </a:solidFill>
                <a:latin typeface="Arial"/>
                <a:ea typeface="+mn-ea"/>
                <a:cs typeface="Arial"/>
              </a:defRPr>
            </a:lvl4pPr>
            <a:lvl5pPr marL="2052000" indent="-216000" algn="l" rtl="0" eaLnBrk="1" fontAlgn="base" hangingPunct="1">
              <a:lnSpc>
                <a:spcPts val="3000"/>
              </a:lnSpc>
              <a:spcBef>
                <a:spcPts val="0"/>
              </a:spcBef>
              <a:spcAft>
                <a:spcPct val="0"/>
              </a:spcAft>
              <a:buFontTx/>
              <a:buChar char="»"/>
              <a:defRPr sz="2400">
                <a:solidFill>
                  <a:schemeClr val="tx1"/>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ts val="4000"/>
              </a:lnSpc>
              <a:spcBef>
                <a:spcPts val="1200"/>
              </a:spcBef>
              <a:spcAft>
                <a:spcPts val="600"/>
              </a:spcAft>
            </a:pPr>
            <a:r>
              <a:rPr lang="de-AT" sz="3200" b="1" kern="0" dirty="0">
                <a:solidFill>
                  <a:srgbClr val="C00000"/>
                </a:solidFill>
                <a:latin typeface="Arial" pitchFamily="34" charset="0"/>
              </a:rPr>
              <a:t>Reihung - Grundsätze</a:t>
            </a:r>
            <a:r>
              <a:rPr lang="de-AT" sz="3200" kern="0" dirty="0">
                <a:solidFill>
                  <a:srgbClr val="C00000"/>
                </a:solidFill>
                <a:latin typeface="Arial" pitchFamily="34" charset="0"/>
              </a:rPr>
              <a:t>:</a:t>
            </a:r>
          </a:p>
          <a:p>
            <a:pPr marL="514350" indent="-514350">
              <a:lnSpc>
                <a:spcPts val="4000"/>
              </a:lnSpc>
              <a:spcBef>
                <a:spcPts val="1200"/>
              </a:spcBef>
              <a:spcAft>
                <a:spcPts val="600"/>
              </a:spcAft>
              <a:buFontTx/>
              <a:buAutoNum type="arabicParenR"/>
            </a:pPr>
            <a:r>
              <a:rPr lang="de-AT" sz="3000" kern="0" dirty="0">
                <a:solidFill>
                  <a:srgbClr val="002060"/>
                </a:solidFill>
                <a:latin typeface="Arial" pitchFamily="34" charset="0"/>
              </a:rPr>
              <a:t>grundsätzlich gleiche Reihungskriterien an allen Schulen </a:t>
            </a:r>
            <a:r>
              <a:rPr lang="de-AT" kern="0" dirty="0">
                <a:solidFill>
                  <a:srgbClr val="002060"/>
                </a:solidFill>
                <a:latin typeface="Arial" pitchFamily="34" charset="0"/>
              </a:rPr>
              <a:t>(Zusatzregelungen bei Sonderformen bzw. bei Gleichstand der Leistungszahl)</a:t>
            </a:r>
          </a:p>
          <a:p>
            <a:pPr marL="514350" indent="-514350">
              <a:lnSpc>
                <a:spcPts val="4000"/>
              </a:lnSpc>
              <a:spcBef>
                <a:spcPts val="1200"/>
              </a:spcBef>
              <a:spcAft>
                <a:spcPts val="600"/>
              </a:spcAft>
              <a:buFontTx/>
              <a:buAutoNum type="arabicParenR"/>
            </a:pPr>
            <a:r>
              <a:rPr lang="de-AT" sz="3000" kern="0" dirty="0">
                <a:solidFill>
                  <a:srgbClr val="002060"/>
                </a:solidFill>
                <a:latin typeface="Arial" pitchFamily="34" charset="0"/>
              </a:rPr>
              <a:t>gleiche Reihung an jeder Schule, unabhängig davon, ob als Erst-, Zweit- oder Drittwunsch gewählt</a:t>
            </a:r>
          </a:p>
          <a:p>
            <a:pPr marL="514350" indent="-514350">
              <a:lnSpc>
                <a:spcPts val="4000"/>
              </a:lnSpc>
              <a:spcBef>
                <a:spcPts val="1200"/>
              </a:spcBef>
              <a:spcAft>
                <a:spcPts val="600"/>
              </a:spcAft>
              <a:buFontTx/>
              <a:buAutoNum type="arabicParenR"/>
            </a:pPr>
            <a:r>
              <a:rPr lang="de-AT" sz="3000" kern="0" dirty="0">
                <a:solidFill>
                  <a:srgbClr val="002060"/>
                </a:solidFill>
                <a:latin typeface="Arial" pitchFamily="34" charset="0"/>
              </a:rPr>
              <a:t>je besser die Leistungszahl, desto größer die Chance auf Erfüllung des Erstwunsches</a:t>
            </a:r>
          </a:p>
        </p:txBody>
      </p:sp>
    </p:spTree>
    <p:extLst>
      <p:ext uri="{BB962C8B-B14F-4D97-AF65-F5344CB8AC3E}">
        <p14:creationId xmlns:p14="http://schemas.microsoft.com/office/powerpoint/2010/main" val="397150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22</a:t>
            </a:fld>
            <a:endParaRPr lang="de-AT" dirty="0"/>
          </a:p>
        </p:txBody>
      </p:sp>
      <p:sp>
        <p:nvSpPr>
          <p:cNvPr id="7" name="Rectangle 3"/>
          <p:cNvSpPr txBox="1">
            <a:spLocks noChangeArrowheads="1"/>
          </p:cNvSpPr>
          <p:nvPr/>
        </p:nvSpPr>
        <p:spPr>
          <a:xfrm>
            <a:off x="323526" y="1432415"/>
            <a:ext cx="8425185" cy="4882122"/>
          </a:xfrm>
          <a:prstGeom prst="rect">
            <a:avLst/>
          </a:prstGeom>
        </p:spPr>
        <p:txBody>
          <a:bodyPr/>
          <a:lst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000"/>
              </a:lnSpc>
              <a:buNone/>
            </a:pPr>
            <a:r>
              <a:rPr lang="de-DE" sz="3200" dirty="0">
                <a:solidFill>
                  <a:srgbClr val="C00000"/>
                </a:solidFill>
                <a:latin typeface="Arial" panose="020B0604020202020204" pitchFamily="34" charset="0"/>
                <a:cs typeface="Arial" panose="020B0604020202020204" pitchFamily="34" charset="0"/>
              </a:rPr>
              <a:t>Sonderfall: </a:t>
            </a:r>
            <a:r>
              <a:rPr lang="de-DE" sz="3200" b="1" dirty="0">
                <a:solidFill>
                  <a:srgbClr val="C00000"/>
                </a:solidFill>
                <a:latin typeface="Arial" panose="020B0604020202020204" pitchFamily="34" charset="0"/>
                <a:cs typeface="Arial" panose="020B0604020202020204" pitchFamily="34" charset="0"/>
              </a:rPr>
              <a:t>Zwillinge</a:t>
            </a:r>
          </a:p>
          <a:p>
            <a:pPr marL="0" indent="0">
              <a:lnSpc>
                <a:spcPts val="2000"/>
              </a:lnSpc>
              <a:buNone/>
            </a:pPr>
            <a:endParaRPr lang="de-DE" sz="900" b="1" dirty="0"/>
          </a:p>
          <a:p>
            <a:pPr>
              <a:lnSpc>
                <a:spcPts val="2500"/>
              </a:lnSpc>
              <a:buClr>
                <a:srgbClr val="002060"/>
              </a:buClr>
            </a:pPr>
            <a:r>
              <a:rPr lang="de-DE" dirty="0">
                <a:solidFill>
                  <a:srgbClr val="002060"/>
                </a:solidFill>
                <a:latin typeface="Arial" panose="020B0604020202020204" pitchFamily="34" charset="0"/>
                <a:cs typeface="Arial" panose="020B0604020202020204" pitchFamily="34" charset="0"/>
              </a:rPr>
              <a:t>„</a:t>
            </a:r>
            <a:r>
              <a:rPr lang="de-DE" sz="2400" dirty="0">
                <a:solidFill>
                  <a:srgbClr val="002060"/>
                </a:solidFill>
                <a:latin typeface="Arial" panose="020B0604020202020204" pitchFamily="34" charset="0"/>
                <a:cs typeface="Arial" panose="020B0604020202020204" pitchFamily="34" charset="0"/>
              </a:rPr>
              <a:t>Geschwisterbonus“ (minus 6 Punkte) gilt ausschließlich für den „zweiten“ Zwilling, sofern folgende Bedingungen erfüllt sind:</a:t>
            </a:r>
          </a:p>
          <a:p>
            <a:pPr marL="714375" indent="-352425">
              <a:buClr>
                <a:srgbClr val="002060"/>
              </a:buClr>
              <a:buFont typeface="Wingdings" panose="05000000000000000000" pitchFamily="2" charset="2"/>
              <a:buChar char="Ø"/>
            </a:pPr>
            <a:r>
              <a:rPr lang="de-DE" sz="2400" dirty="0">
                <a:solidFill>
                  <a:srgbClr val="002060"/>
                </a:solidFill>
                <a:latin typeface="Arial" panose="020B0604020202020204" pitchFamily="34" charset="0"/>
                <a:cs typeface="Arial" panose="020B0604020202020204" pitchFamily="34" charset="0"/>
              </a:rPr>
              <a:t>Beide Zwillinge sind für dieselbe AHS angemeldet. (Erstwunsch/ Zweitwunsch/Drittwunsch/andere AHS)</a:t>
            </a:r>
          </a:p>
          <a:p>
            <a:pPr marL="714375" indent="-352425">
              <a:lnSpc>
                <a:spcPts val="2000"/>
              </a:lnSpc>
              <a:buClr>
                <a:srgbClr val="002060"/>
              </a:buClr>
              <a:buFont typeface="Wingdings" panose="05000000000000000000" pitchFamily="2" charset="2"/>
              <a:buChar char="Ø"/>
            </a:pPr>
            <a:r>
              <a:rPr lang="de-DE" sz="2400" dirty="0">
                <a:solidFill>
                  <a:srgbClr val="002060"/>
                </a:solidFill>
                <a:latin typeface="Arial" panose="020B0604020202020204" pitchFamily="34" charset="0"/>
                <a:cs typeface="Arial" panose="020B0604020202020204" pitchFamily="34" charset="0"/>
              </a:rPr>
              <a:t>Einer der Zwillinge wurde auf Grund der LZ an einer dieser AHS vorläufig aufgenommen.</a:t>
            </a:r>
          </a:p>
          <a:p>
            <a:pPr marL="714375" indent="-352425">
              <a:lnSpc>
                <a:spcPts val="2000"/>
              </a:lnSpc>
              <a:buFont typeface="Wingdings" panose="05000000000000000000" pitchFamily="2" charset="2"/>
              <a:buChar char="Ø"/>
            </a:pPr>
            <a:endParaRPr lang="de-DE" sz="2400" dirty="0">
              <a:solidFill>
                <a:srgbClr val="002060"/>
              </a:solidFill>
              <a:latin typeface="Arial" panose="020B0604020202020204" pitchFamily="34" charset="0"/>
              <a:cs typeface="Arial" panose="020B0604020202020204" pitchFamily="34" charset="0"/>
            </a:endParaRPr>
          </a:p>
          <a:p>
            <a:pPr>
              <a:lnSpc>
                <a:spcPts val="2500"/>
              </a:lnSpc>
              <a:buClr>
                <a:srgbClr val="002060"/>
              </a:buClr>
            </a:pPr>
            <a:r>
              <a:rPr lang="de-DE" sz="2400" dirty="0">
                <a:solidFill>
                  <a:srgbClr val="002060"/>
                </a:solidFill>
                <a:latin typeface="Arial" panose="020B0604020202020204" pitchFamily="34" charset="0"/>
                <a:cs typeface="Arial" panose="020B0604020202020204" pitchFamily="34" charset="0"/>
              </a:rPr>
              <a:t>Geschwisterbonus für den „zweiten“ Zwilling gilt nur an jener Schule, an der der „erste“ Zwilling vorläufig aufgenommen wurde.</a:t>
            </a:r>
          </a:p>
          <a:p>
            <a:endParaRPr lang="de-DE" dirty="0"/>
          </a:p>
        </p:txBody>
      </p:sp>
    </p:spTree>
    <p:extLst>
      <p:ext uri="{BB962C8B-B14F-4D97-AF65-F5344CB8AC3E}">
        <p14:creationId xmlns:p14="http://schemas.microsoft.com/office/powerpoint/2010/main" val="1225743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23</a:t>
            </a:fld>
            <a:endParaRPr lang="de-AT" dirty="0"/>
          </a:p>
        </p:txBody>
      </p:sp>
      <p:sp>
        <p:nvSpPr>
          <p:cNvPr id="5" name="Textfeld 4"/>
          <p:cNvSpPr txBox="1"/>
          <p:nvPr/>
        </p:nvSpPr>
        <p:spPr>
          <a:xfrm>
            <a:off x="759125" y="1768415"/>
            <a:ext cx="184731" cy="369332"/>
          </a:xfrm>
          <a:prstGeom prst="rect">
            <a:avLst/>
          </a:prstGeom>
          <a:noFill/>
        </p:spPr>
        <p:txBody>
          <a:bodyPr wrap="none" rtlCol="0">
            <a:spAutoFit/>
          </a:bodyPr>
          <a:lstStyle/>
          <a:p>
            <a:endParaRPr lang="de-AT" dirty="0"/>
          </a:p>
        </p:txBody>
      </p:sp>
      <p:sp>
        <p:nvSpPr>
          <p:cNvPr id="6" name="Rectangle 3"/>
          <p:cNvSpPr txBox="1">
            <a:spLocks noChangeArrowheads="1"/>
          </p:cNvSpPr>
          <p:nvPr/>
        </p:nvSpPr>
        <p:spPr bwMode="auto">
          <a:xfrm>
            <a:off x="323528" y="1124744"/>
            <a:ext cx="8425185" cy="335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3000"/>
              </a:lnSpc>
              <a:spcBef>
                <a:spcPts val="0"/>
              </a:spcBef>
              <a:spcAft>
                <a:spcPct val="0"/>
              </a:spcAft>
              <a:defRPr sz="2400">
                <a:solidFill>
                  <a:schemeClr val="tx1"/>
                </a:solidFill>
                <a:latin typeface="Arial"/>
                <a:ea typeface="+mn-ea"/>
                <a:cs typeface="Arial"/>
              </a:defRPr>
            </a:lvl1pPr>
            <a:lvl2pPr marL="792000" indent="-216000" algn="l" rtl="0" eaLnBrk="1" fontAlgn="base" hangingPunct="1">
              <a:lnSpc>
                <a:spcPts val="3000"/>
              </a:lnSpc>
              <a:spcBef>
                <a:spcPts val="0"/>
              </a:spcBef>
              <a:spcAft>
                <a:spcPct val="0"/>
              </a:spcAft>
              <a:buFont typeface="Wingdings" charset="2"/>
              <a:buChar char="§"/>
              <a:defRPr sz="2400">
                <a:solidFill>
                  <a:schemeClr val="tx1"/>
                </a:solidFill>
                <a:latin typeface="Arial"/>
                <a:ea typeface="+mn-ea"/>
                <a:cs typeface="Arial"/>
              </a:defRPr>
            </a:lvl2pPr>
            <a:lvl3pPr marL="1152000" indent="-216000" algn="l" rtl="0" eaLnBrk="1" fontAlgn="base" hangingPunct="1">
              <a:lnSpc>
                <a:spcPts val="3000"/>
              </a:lnSpc>
              <a:spcBef>
                <a:spcPts val="0"/>
              </a:spcBef>
              <a:spcAft>
                <a:spcPct val="0"/>
              </a:spcAft>
              <a:buFont typeface="Arial"/>
              <a:buChar char="•"/>
              <a:defRPr sz="2400">
                <a:solidFill>
                  <a:schemeClr val="tx1"/>
                </a:solidFill>
                <a:latin typeface="Arial"/>
                <a:ea typeface="+mn-ea"/>
                <a:cs typeface="Arial"/>
              </a:defRPr>
            </a:lvl3pPr>
            <a:lvl4pPr marL="1584000" indent="-216000" algn="l" rtl="0" eaLnBrk="1" fontAlgn="base" hangingPunct="1">
              <a:lnSpc>
                <a:spcPts val="3000"/>
              </a:lnSpc>
              <a:spcBef>
                <a:spcPts val="0"/>
              </a:spcBef>
              <a:spcAft>
                <a:spcPct val="0"/>
              </a:spcAft>
              <a:buFont typeface="Symbol" charset="2"/>
              <a:buChar char="-"/>
              <a:defRPr sz="2400">
                <a:solidFill>
                  <a:schemeClr val="tx1"/>
                </a:solidFill>
                <a:latin typeface="Arial"/>
                <a:ea typeface="+mn-ea"/>
                <a:cs typeface="Arial"/>
              </a:defRPr>
            </a:lvl4pPr>
            <a:lvl5pPr marL="2052000" indent="-216000" algn="l" rtl="0" eaLnBrk="1" fontAlgn="base" hangingPunct="1">
              <a:lnSpc>
                <a:spcPts val="3000"/>
              </a:lnSpc>
              <a:spcBef>
                <a:spcPts val="0"/>
              </a:spcBef>
              <a:spcAft>
                <a:spcPct val="0"/>
              </a:spcAft>
              <a:buFontTx/>
              <a:buChar char="»"/>
              <a:defRPr sz="2400">
                <a:solidFill>
                  <a:schemeClr val="tx1"/>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ts val="3000"/>
              </a:lnSpc>
              <a:spcBef>
                <a:spcPts val="0"/>
              </a:spcBef>
              <a:spcAft>
                <a:spcPct val="0"/>
              </a:spcAft>
              <a:buClrTx/>
              <a:buSzTx/>
              <a:buFont typeface="Arial" panose="020B0604020202020204" pitchFamily="34" charset="0"/>
              <a:buChar char="•"/>
              <a:tabLst/>
              <a:defRPr/>
            </a:pPr>
            <a:endParaRPr kumimoji="0" lang="de-DE" sz="2400" b="0" i="0" u="none" strike="noStrike" kern="0" cap="none" spc="0" normalizeH="0" baseline="0" noProof="0" dirty="0">
              <a:ln>
                <a:noFill/>
              </a:ln>
              <a:solidFill>
                <a:srgbClr val="000000"/>
              </a:solidFill>
              <a:effectLst/>
              <a:uLnTx/>
              <a:uFillTx/>
              <a:latin typeface="Arial"/>
              <a:ea typeface="ＭＳ Ｐゴシック"/>
              <a:cs typeface="Arial"/>
            </a:endParaRPr>
          </a:p>
          <a:p>
            <a:pPr marL="342900" marR="0" lvl="0" indent="-342900" algn="l" defTabSz="914400" rtl="0" eaLnBrk="1" fontAlgn="base" latinLnBrk="0" hangingPunct="1">
              <a:lnSpc>
                <a:spcPts val="3000"/>
              </a:lnSpc>
              <a:spcBef>
                <a:spcPts val="0"/>
              </a:spcBef>
              <a:spcAft>
                <a:spcPct val="0"/>
              </a:spcAft>
              <a:buClrTx/>
              <a:buSzTx/>
              <a:buFont typeface="Arial" panose="020B0604020202020204" pitchFamily="34" charset="0"/>
              <a:buChar char="•"/>
              <a:tabLst/>
              <a:defRPr/>
            </a:pPr>
            <a:r>
              <a:rPr kumimoji="0" lang="de-DE" sz="2400" b="0" i="0" u="none" strike="noStrike" kern="0" cap="none" spc="0" normalizeH="0" baseline="0" noProof="0" dirty="0">
                <a:ln>
                  <a:noFill/>
                </a:ln>
                <a:solidFill>
                  <a:srgbClr val="002060"/>
                </a:solidFill>
                <a:effectLst/>
                <a:uLnTx/>
                <a:uFillTx/>
                <a:latin typeface="Arial"/>
                <a:ea typeface="ＭＳ Ｐゴシック"/>
                <a:cs typeface="Arial"/>
              </a:rPr>
              <a:t>Falls die 6 Bonuspunkte für den „zweiten“ Zwilling nicht ausreichen, um ebenfalls einen Schulplatz an der Schule des „ersten“ Zwillings zu erhalten, kann der „zweite“ Zwilling an dieser Schule nicht aufgenommen werden. Das Gleiche gilt, wenn der „zweite“ Zwilling die für die Aufnahme in einen besonderen Zweig erforderliche Eignung nicht erbringt.</a:t>
            </a:r>
          </a:p>
          <a:p>
            <a:pPr marL="342900" marR="0" lvl="0" indent="-342900" algn="l" defTabSz="914400" rtl="0" eaLnBrk="1" fontAlgn="base" latinLnBrk="0" hangingPunct="1">
              <a:lnSpc>
                <a:spcPts val="3000"/>
              </a:lnSpc>
              <a:spcBef>
                <a:spcPts val="0"/>
              </a:spcBef>
              <a:spcAft>
                <a:spcPct val="0"/>
              </a:spcAft>
              <a:buClrTx/>
              <a:buSzTx/>
              <a:buFontTx/>
              <a:buNone/>
              <a:tabLst/>
              <a:defRPr/>
            </a:pPr>
            <a:endParaRPr kumimoji="0" lang="de-DE" sz="2000" b="0" i="0" u="none" strike="noStrike" kern="0" cap="none" spc="0" normalizeH="0" baseline="0" noProof="0" dirty="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266390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235" y="1131177"/>
            <a:ext cx="7978525" cy="490590"/>
          </a:xfrm>
        </p:spPr>
        <p:txBody>
          <a:bodyPr/>
          <a:lstStyle/>
          <a:p>
            <a:pPr algn="ctr"/>
            <a:r>
              <a:rPr lang="de-AT" sz="3200" dirty="0">
                <a:solidFill>
                  <a:srgbClr val="C00000"/>
                </a:solidFill>
                <a:latin typeface="Arial" pitchFamily="34" charset="0"/>
              </a:rPr>
              <a:t>Reihung - Zusatzkriterien</a:t>
            </a:r>
            <a:endParaRPr lang="de-AT" sz="3200" dirty="0">
              <a:solidFill>
                <a:srgbClr val="C00000"/>
              </a:solidFill>
            </a:endParaRPr>
          </a:p>
        </p:txBody>
      </p:sp>
      <p:sp>
        <p:nvSpPr>
          <p:cNvPr id="4" name="Foliennummernplatzhalter 3"/>
          <p:cNvSpPr>
            <a:spLocks noGrp="1"/>
          </p:cNvSpPr>
          <p:nvPr>
            <p:ph type="sldNum" sz="quarter" idx="12"/>
          </p:nvPr>
        </p:nvSpPr>
        <p:spPr/>
        <p:txBody>
          <a:bodyPr/>
          <a:lstStyle/>
          <a:p>
            <a:fld id="{1206269C-C24E-4E80-9A4B-E7E19BB59A67}" type="slidenum">
              <a:rPr lang="de-AT" smtClean="0"/>
              <a:pPr/>
              <a:t>24</a:t>
            </a:fld>
            <a:endParaRPr lang="de-AT" dirty="0"/>
          </a:p>
        </p:txBody>
      </p:sp>
      <p:sp>
        <p:nvSpPr>
          <p:cNvPr id="5" name="Rectangle 3"/>
          <p:cNvSpPr txBox="1">
            <a:spLocks noChangeArrowheads="1"/>
          </p:cNvSpPr>
          <p:nvPr/>
        </p:nvSpPr>
        <p:spPr bwMode="auto">
          <a:xfrm>
            <a:off x="540000" y="1727718"/>
            <a:ext cx="8194997" cy="482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3000"/>
              </a:lnSpc>
              <a:spcBef>
                <a:spcPts val="0"/>
              </a:spcBef>
              <a:spcAft>
                <a:spcPct val="0"/>
              </a:spcAft>
              <a:defRPr sz="2400">
                <a:solidFill>
                  <a:schemeClr val="tx1"/>
                </a:solidFill>
                <a:latin typeface="Arial"/>
                <a:ea typeface="+mn-ea"/>
                <a:cs typeface="Arial"/>
              </a:defRPr>
            </a:lvl1pPr>
            <a:lvl2pPr marL="792000" indent="-216000" algn="l" rtl="0" eaLnBrk="1" fontAlgn="base" hangingPunct="1">
              <a:lnSpc>
                <a:spcPts val="3000"/>
              </a:lnSpc>
              <a:spcBef>
                <a:spcPts val="0"/>
              </a:spcBef>
              <a:spcAft>
                <a:spcPct val="0"/>
              </a:spcAft>
              <a:buFont typeface="Wingdings" charset="2"/>
              <a:buChar char="§"/>
              <a:defRPr sz="2400">
                <a:solidFill>
                  <a:schemeClr val="tx1"/>
                </a:solidFill>
                <a:latin typeface="Arial"/>
                <a:ea typeface="+mn-ea"/>
                <a:cs typeface="Arial"/>
              </a:defRPr>
            </a:lvl2pPr>
            <a:lvl3pPr marL="1152000" indent="-216000" algn="l" rtl="0" eaLnBrk="1" fontAlgn="base" hangingPunct="1">
              <a:lnSpc>
                <a:spcPts val="3000"/>
              </a:lnSpc>
              <a:spcBef>
                <a:spcPts val="0"/>
              </a:spcBef>
              <a:spcAft>
                <a:spcPct val="0"/>
              </a:spcAft>
              <a:buFont typeface="Arial"/>
              <a:buChar char="•"/>
              <a:defRPr sz="2400">
                <a:solidFill>
                  <a:schemeClr val="tx1"/>
                </a:solidFill>
                <a:latin typeface="Arial"/>
                <a:ea typeface="+mn-ea"/>
                <a:cs typeface="Arial"/>
              </a:defRPr>
            </a:lvl3pPr>
            <a:lvl4pPr marL="1584000" indent="-216000" algn="l" rtl="0" eaLnBrk="1" fontAlgn="base" hangingPunct="1">
              <a:lnSpc>
                <a:spcPts val="3000"/>
              </a:lnSpc>
              <a:spcBef>
                <a:spcPts val="0"/>
              </a:spcBef>
              <a:spcAft>
                <a:spcPct val="0"/>
              </a:spcAft>
              <a:buFont typeface="Symbol" charset="2"/>
              <a:buChar char="-"/>
              <a:defRPr sz="2400">
                <a:solidFill>
                  <a:schemeClr val="tx1"/>
                </a:solidFill>
                <a:latin typeface="Arial"/>
                <a:ea typeface="+mn-ea"/>
                <a:cs typeface="Arial"/>
              </a:defRPr>
            </a:lvl4pPr>
            <a:lvl5pPr marL="2052000" indent="-216000" algn="l" rtl="0" eaLnBrk="1" fontAlgn="base" hangingPunct="1">
              <a:lnSpc>
                <a:spcPts val="3000"/>
              </a:lnSpc>
              <a:spcBef>
                <a:spcPts val="0"/>
              </a:spcBef>
              <a:spcAft>
                <a:spcPct val="0"/>
              </a:spcAft>
              <a:buFontTx/>
              <a:buChar char="»"/>
              <a:defRPr sz="2400">
                <a:solidFill>
                  <a:schemeClr val="tx1"/>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ts val="3000"/>
              </a:lnSpc>
              <a:spcBef>
                <a:spcPts val="0"/>
              </a:spcBef>
              <a:spcAft>
                <a:spcPct val="0"/>
              </a:spcAft>
              <a:buClrTx/>
              <a:buSzTx/>
              <a:buFontTx/>
              <a:buNone/>
              <a:tabLst/>
              <a:defRPr/>
            </a:pPr>
            <a:r>
              <a:rPr kumimoji="0" lang="de-DE" sz="2400" b="1" i="0" u="none" strike="noStrike" kern="0" cap="none" spc="0" normalizeH="0" baseline="0" noProof="0" dirty="0">
                <a:ln>
                  <a:noFill/>
                </a:ln>
                <a:solidFill>
                  <a:srgbClr val="002060"/>
                </a:solidFill>
                <a:effectLst/>
                <a:uLnTx/>
                <a:uFillTx/>
                <a:latin typeface="Arial"/>
                <a:ea typeface="ＭＳ Ｐゴシック"/>
                <a:cs typeface="Arial"/>
              </a:rPr>
              <a:t>Akademisches Gymnasium Innsbruck</a:t>
            </a:r>
            <a:endParaRPr kumimoji="0" lang="de-DE" sz="14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nur für ISI:</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Orientierungsgespräche (ISI-Zahl = 50% </a:t>
            </a:r>
            <a:r>
              <a:rPr lang="de-AT" sz="2000" kern="0" dirty="0">
                <a:solidFill>
                  <a:srgbClr val="002060"/>
                </a:solidFill>
                <a:ea typeface="ＭＳ Ｐゴシック"/>
              </a:rPr>
              <a:t>Ergebnis der Orientierungs-gespräche + 50 % </a:t>
            </a: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Leistungszahl aus Volksschulnoten)</a:t>
            </a:r>
            <a:br>
              <a:rPr kumimoji="0" lang="de-AT" sz="2400" b="0" i="0" u="none" strike="noStrike" kern="0" cap="none" spc="0" normalizeH="0" baseline="0" noProof="0" dirty="0">
                <a:ln>
                  <a:noFill/>
                </a:ln>
                <a:solidFill>
                  <a:srgbClr val="002060"/>
                </a:solidFill>
                <a:effectLst/>
                <a:uLnTx/>
                <a:uFillTx/>
                <a:latin typeface="Arial"/>
                <a:ea typeface="ＭＳ Ｐゴシック"/>
                <a:cs typeface="Arial"/>
              </a:rPr>
            </a:br>
            <a:endParaRPr kumimoji="0" lang="de-DE" sz="24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DE" sz="2400" b="1" i="0" u="none" strike="noStrike" kern="0" cap="none" spc="0" normalizeH="0" baseline="0" noProof="0" dirty="0">
                <a:ln>
                  <a:noFill/>
                </a:ln>
                <a:solidFill>
                  <a:srgbClr val="002060"/>
                </a:solidFill>
                <a:effectLst/>
                <a:uLnTx/>
                <a:uFillTx/>
                <a:latin typeface="Arial"/>
                <a:ea typeface="ＭＳ Ｐゴシック"/>
                <a:cs typeface="Arial"/>
              </a:rPr>
              <a:t>BRG Innsbruck APP</a:t>
            </a:r>
            <a:endParaRPr kumimoji="0" lang="de-DE" sz="14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derzeit </a:t>
            </a:r>
            <a:r>
              <a:rPr kumimoji="0" lang="de-AT" sz="2000" b="0" i="0" u="sng" strike="noStrike" kern="0" cap="none" spc="0" normalizeH="0" baseline="0" noProof="0" dirty="0">
                <a:ln>
                  <a:noFill/>
                </a:ln>
                <a:solidFill>
                  <a:srgbClr val="002060"/>
                </a:solidFill>
                <a:effectLst/>
                <a:uLnTx/>
                <a:uFillTx/>
                <a:latin typeface="Arial"/>
                <a:ea typeface="ＭＳ Ｐゴシック"/>
                <a:cs typeface="Arial"/>
              </a:rPr>
              <a:t>keine</a:t>
            </a: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 allfälligen vom SGA beschlossenen schulautonomen (zusätzlichen) Reihungskriterien </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DE" sz="2400" b="0" i="0" u="none" strike="noStrike" kern="0" cap="none" spc="0" normalizeH="0" baseline="0" noProof="0" dirty="0">
                <a:ln>
                  <a:noFill/>
                </a:ln>
                <a:solidFill>
                  <a:srgbClr val="002060"/>
                </a:solidFill>
                <a:effectLst/>
                <a:uLnTx/>
                <a:uFillTx/>
                <a:latin typeface="Arial"/>
                <a:ea typeface="ＭＳ Ｐゴシック"/>
                <a:cs typeface="Arial"/>
              </a:rPr>
              <a:t>  </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DE" sz="2400" b="1" i="0" u="none" strike="noStrike" kern="0" cap="none" spc="0" normalizeH="0" baseline="0" noProof="0" dirty="0">
                <a:ln>
                  <a:noFill/>
                </a:ln>
                <a:solidFill>
                  <a:srgbClr val="002060"/>
                </a:solidFill>
                <a:effectLst/>
                <a:uLnTx/>
                <a:uFillTx/>
                <a:latin typeface="Arial"/>
                <a:ea typeface="ＭＳ Ｐゴシック"/>
                <a:cs typeface="Arial"/>
              </a:rPr>
              <a:t>BG/BRG Sillgasse</a:t>
            </a:r>
            <a:endParaRPr kumimoji="0" lang="de-DE" sz="14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derzeit </a:t>
            </a:r>
            <a:r>
              <a:rPr kumimoji="0" lang="de-AT" sz="2000" b="0" i="0" u="sng" strike="noStrike" kern="0" cap="none" spc="0" normalizeH="0" baseline="0" noProof="0" dirty="0">
                <a:ln>
                  <a:noFill/>
                </a:ln>
                <a:solidFill>
                  <a:srgbClr val="002060"/>
                </a:solidFill>
                <a:effectLst/>
                <a:uLnTx/>
                <a:uFillTx/>
                <a:latin typeface="Arial"/>
                <a:ea typeface="ＭＳ Ｐゴシック"/>
                <a:cs typeface="Arial"/>
              </a:rPr>
              <a:t>keine</a:t>
            </a: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 allfälligen vom SGA beschlossenen schulautonomen (zusätzlichen) Reihungskriterien </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342900" marR="0" lvl="0" indent="-342900" algn="l" defTabSz="914400" rtl="0" eaLnBrk="1" fontAlgn="base" latinLnBrk="0" hangingPunct="1">
              <a:lnSpc>
                <a:spcPts val="3000"/>
              </a:lnSpc>
              <a:spcBef>
                <a:spcPts val="0"/>
              </a:spcBef>
              <a:spcAft>
                <a:spcPct val="0"/>
              </a:spcAft>
              <a:buClrTx/>
              <a:buSzTx/>
              <a:buFontTx/>
              <a:buNone/>
              <a:tabLst/>
              <a:defRPr/>
            </a:pPr>
            <a:r>
              <a:rPr kumimoji="0" lang="de-AT" sz="2400" b="0" i="0" u="none" strike="noStrike" kern="0" cap="none" spc="0" normalizeH="0" baseline="0" noProof="0" dirty="0">
                <a:ln>
                  <a:noFill/>
                </a:ln>
                <a:solidFill>
                  <a:srgbClr val="002060"/>
                </a:solidFill>
                <a:effectLst/>
                <a:uLnTx/>
                <a:uFillTx/>
                <a:latin typeface="Arial"/>
                <a:ea typeface="ＭＳ Ｐゴシック"/>
                <a:cs typeface="Arial"/>
              </a:rPr>
              <a:t> </a:t>
            </a:r>
            <a:endParaRPr kumimoji="0" lang="de-DE" sz="2400" b="0" i="0" u="none" strike="noStrike" kern="0" cap="none" spc="0" normalizeH="0" baseline="0" noProof="0" dirty="0">
              <a:ln>
                <a:noFill/>
              </a:ln>
              <a:solidFill>
                <a:srgbClr val="002060"/>
              </a:solidFill>
              <a:effectLst/>
              <a:uLnTx/>
              <a:uFillTx/>
              <a:latin typeface="Arial"/>
              <a:ea typeface="ＭＳ Ｐゴシック"/>
              <a:cs typeface="Arial"/>
            </a:endParaRPr>
          </a:p>
          <a:p>
            <a:pPr marL="342900" marR="0" lvl="0" indent="-342900" algn="l" defTabSz="914400" rtl="0" eaLnBrk="1" fontAlgn="base" latinLnBrk="0" hangingPunct="1">
              <a:lnSpc>
                <a:spcPts val="3000"/>
              </a:lnSpc>
              <a:spcBef>
                <a:spcPts val="0"/>
              </a:spcBef>
              <a:spcAft>
                <a:spcPct val="0"/>
              </a:spcAft>
              <a:buClrTx/>
              <a:buSzTx/>
              <a:buFontTx/>
              <a:buNone/>
              <a:tabLst/>
              <a:defRPr/>
            </a:pPr>
            <a:r>
              <a:rPr kumimoji="0" lang="de-DE" sz="2400" b="0" i="0" u="none" strike="noStrike" kern="0" cap="none" spc="0" normalizeH="0" baseline="0" noProof="0" dirty="0">
                <a:ln>
                  <a:noFill/>
                </a:ln>
                <a:solidFill>
                  <a:srgbClr val="002060"/>
                </a:solidFill>
                <a:effectLst/>
                <a:uLnTx/>
                <a:uFillTx/>
                <a:latin typeface="Arial"/>
                <a:ea typeface="ＭＳ Ｐゴシック"/>
                <a:cs typeface="Arial"/>
              </a:rPr>
              <a:t> </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342900" marR="0" lvl="0" indent="-342900" algn="l" defTabSz="914400" rtl="0" eaLnBrk="1" fontAlgn="base" latinLnBrk="0" hangingPunct="1">
              <a:lnSpc>
                <a:spcPts val="3000"/>
              </a:lnSpc>
              <a:spcBef>
                <a:spcPts val="0"/>
              </a:spcBef>
              <a:spcAft>
                <a:spcPct val="0"/>
              </a:spcAft>
              <a:buClrTx/>
              <a:buSzTx/>
              <a:buFontTx/>
              <a:buNone/>
              <a:tabLst/>
              <a:defRPr/>
            </a:pP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4000"/>
              </a:lnSpc>
              <a:spcBef>
                <a:spcPts val="1200"/>
              </a:spcBef>
              <a:spcAft>
                <a:spcPts val="600"/>
              </a:spcAft>
              <a:buClrTx/>
              <a:buSzTx/>
              <a:buFontTx/>
              <a:buNone/>
              <a:tabLst/>
              <a:defRPr/>
            </a:pPr>
            <a:endParaRPr kumimoji="0" lang="de-AT" sz="3000" b="0" i="0" u="none" strike="noStrike" kern="0" cap="none" spc="0" normalizeH="0" baseline="0" noProof="0" dirty="0">
              <a:ln>
                <a:noFill/>
              </a:ln>
              <a:solidFill>
                <a:srgbClr val="002060"/>
              </a:solidFill>
              <a:effectLst/>
              <a:uLnTx/>
              <a:uFillTx/>
              <a:latin typeface="Arial" pitchFamily="34" charset="0"/>
              <a:ea typeface="ＭＳ Ｐゴシック"/>
              <a:cs typeface="Arial"/>
            </a:endParaRPr>
          </a:p>
        </p:txBody>
      </p:sp>
    </p:spTree>
    <p:extLst>
      <p:ext uri="{BB962C8B-B14F-4D97-AF65-F5344CB8AC3E}">
        <p14:creationId xmlns:p14="http://schemas.microsoft.com/office/powerpoint/2010/main" val="156057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25</a:t>
            </a:fld>
            <a:endParaRPr lang="de-AT" dirty="0"/>
          </a:p>
        </p:txBody>
      </p:sp>
      <p:sp>
        <p:nvSpPr>
          <p:cNvPr id="5" name="Rectangle 3"/>
          <p:cNvSpPr txBox="1">
            <a:spLocks noChangeArrowheads="1"/>
          </p:cNvSpPr>
          <p:nvPr/>
        </p:nvSpPr>
        <p:spPr bwMode="auto">
          <a:xfrm>
            <a:off x="327803" y="1656272"/>
            <a:ext cx="8566031" cy="478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3000"/>
              </a:lnSpc>
              <a:spcBef>
                <a:spcPts val="0"/>
              </a:spcBef>
              <a:spcAft>
                <a:spcPct val="0"/>
              </a:spcAft>
              <a:defRPr sz="2400">
                <a:solidFill>
                  <a:schemeClr val="tx1"/>
                </a:solidFill>
                <a:latin typeface="Arial"/>
                <a:ea typeface="+mn-ea"/>
                <a:cs typeface="Arial"/>
              </a:defRPr>
            </a:lvl1pPr>
            <a:lvl2pPr marL="792000" indent="-216000" algn="l" rtl="0" eaLnBrk="1" fontAlgn="base" hangingPunct="1">
              <a:lnSpc>
                <a:spcPts val="3000"/>
              </a:lnSpc>
              <a:spcBef>
                <a:spcPts val="0"/>
              </a:spcBef>
              <a:spcAft>
                <a:spcPct val="0"/>
              </a:spcAft>
              <a:buFont typeface="Wingdings" charset="2"/>
              <a:buChar char="§"/>
              <a:defRPr sz="2400">
                <a:solidFill>
                  <a:schemeClr val="tx1"/>
                </a:solidFill>
                <a:latin typeface="Arial"/>
                <a:ea typeface="+mn-ea"/>
                <a:cs typeface="Arial"/>
              </a:defRPr>
            </a:lvl2pPr>
            <a:lvl3pPr marL="1152000" indent="-216000" algn="l" rtl="0" eaLnBrk="1" fontAlgn="base" hangingPunct="1">
              <a:lnSpc>
                <a:spcPts val="3000"/>
              </a:lnSpc>
              <a:spcBef>
                <a:spcPts val="0"/>
              </a:spcBef>
              <a:spcAft>
                <a:spcPct val="0"/>
              </a:spcAft>
              <a:buFont typeface="Arial"/>
              <a:buChar char="•"/>
              <a:defRPr sz="2400">
                <a:solidFill>
                  <a:schemeClr val="tx1"/>
                </a:solidFill>
                <a:latin typeface="Arial"/>
                <a:ea typeface="+mn-ea"/>
                <a:cs typeface="Arial"/>
              </a:defRPr>
            </a:lvl3pPr>
            <a:lvl4pPr marL="1584000" indent="-216000" algn="l" rtl="0" eaLnBrk="1" fontAlgn="base" hangingPunct="1">
              <a:lnSpc>
                <a:spcPts val="3000"/>
              </a:lnSpc>
              <a:spcBef>
                <a:spcPts val="0"/>
              </a:spcBef>
              <a:spcAft>
                <a:spcPct val="0"/>
              </a:spcAft>
              <a:buFont typeface="Symbol" charset="2"/>
              <a:buChar char="-"/>
              <a:defRPr sz="2400">
                <a:solidFill>
                  <a:schemeClr val="tx1"/>
                </a:solidFill>
                <a:latin typeface="Arial"/>
                <a:ea typeface="+mn-ea"/>
                <a:cs typeface="Arial"/>
              </a:defRPr>
            </a:lvl4pPr>
            <a:lvl5pPr marL="2052000" indent="-216000" algn="l" rtl="0" eaLnBrk="1" fontAlgn="base" hangingPunct="1">
              <a:lnSpc>
                <a:spcPts val="3000"/>
              </a:lnSpc>
              <a:spcBef>
                <a:spcPts val="0"/>
              </a:spcBef>
              <a:spcAft>
                <a:spcPct val="0"/>
              </a:spcAft>
              <a:buFontTx/>
              <a:buChar char="»"/>
              <a:defRPr sz="2400">
                <a:solidFill>
                  <a:schemeClr val="tx1"/>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ts val="3000"/>
              </a:lnSpc>
              <a:spcBef>
                <a:spcPts val="0"/>
              </a:spcBef>
              <a:spcAft>
                <a:spcPct val="0"/>
              </a:spcAft>
              <a:buClrTx/>
              <a:buSzTx/>
              <a:buFontTx/>
              <a:buNone/>
              <a:tabLst/>
              <a:defRPr/>
            </a:pPr>
            <a:r>
              <a:rPr kumimoji="0" lang="de-DE" sz="2400" b="1" i="0" u="none" strike="noStrike" kern="0" cap="none" spc="0" normalizeH="0" baseline="0" noProof="0" dirty="0">
                <a:ln>
                  <a:noFill/>
                </a:ln>
                <a:solidFill>
                  <a:srgbClr val="002060"/>
                </a:solidFill>
                <a:effectLst/>
                <a:uLnTx/>
                <a:uFillTx/>
                <a:latin typeface="Arial"/>
                <a:ea typeface="ＭＳ Ｐゴシック"/>
                <a:cs typeface="Arial"/>
              </a:rPr>
              <a:t>BG/BRG/SRG Reithmannstraße</a:t>
            </a:r>
            <a:endParaRPr kumimoji="0" lang="de-DE" sz="14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AT" sz="1800" b="0" i="0" u="none" strike="noStrike" kern="0" cap="none" spc="0" normalizeH="0" baseline="0" noProof="0" dirty="0">
                <a:ln>
                  <a:noFill/>
                </a:ln>
                <a:solidFill>
                  <a:srgbClr val="002060"/>
                </a:solidFill>
                <a:effectLst/>
                <a:uLnTx/>
                <a:uFillTx/>
                <a:latin typeface="Arial"/>
                <a:ea typeface="ＭＳ Ｐゴシック"/>
                <a:cs typeface="Arial"/>
              </a:rPr>
              <a:t>Bei mehreren Bewerber/inne/n mit gleicher Punkteanzahl wird </a:t>
            </a:r>
            <a:endParaRPr kumimoji="0" lang="de-DE" sz="18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AT" sz="1800" b="0" i="0" u="none" strike="noStrike" kern="0" cap="none" spc="0" normalizeH="0" baseline="0" noProof="0" dirty="0">
                <a:ln>
                  <a:noFill/>
                </a:ln>
                <a:solidFill>
                  <a:srgbClr val="002060"/>
                </a:solidFill>
                <a:effectLst/>
                <a:uLnTx/>
                <a:uFillTx/>
                <a:latin typeface="Arial"/>
                <a:ea typeface="ＭＳ Ｐゴシック"/>
                <a:cs typeface="Arial"/>
              </a:rPr>
              <a:t>im </a:t>
            </a:r>
            <a:r>
              <a:rPr kumimoji="0" lang="de-AT" sz="1800" b="1" i="0" u="none" strike="noStrike" kern="0" cap="none" spc="0" normalizeH="0" baseline="0" noProof="0" dirty="0">
                <a:ln>
                  <a:noFill/>
                </a:ln>
                <a:solidFill>
                  <a:srgbClr val="002060"/>
                </a:solidFill>
                <a:effectLst/>
                <a:uLnTx/>
                <a:uFillTx/>
                <a:latin typeface="Arial"/>
                <a:ea typeface="ＭＳ Ｐゴシック"/>
                <a:cs typeface="Arial"/>
              </a:rPr>
              <a:t>RG</a:t>
            </a:r>
            <a:r>
              <a:rPr kumimoji="0" lang="de-AT" sz="1800" b="0" i="0" u="none" strike="noStrike" kern="0" cap="none" spc="0" normalizeH="0" baseline="0" noProof="0" dirty="0">
                <a:ln>
                  <a:noFill/>
                </a:ln>
                <a:solidFill>
                  <a:srgbClr val="002060"/>
                </a:solidFill>
                <a:effectLst/>
                <a:uLnTx/>
                <a:uFillTx/>
                <a:latin typeface="Arial"/>
                <a:ea typeface="ＭＳ Ｐゴシック"/>
                <a:cs typeface="Arial"/>
              </a:rPr>
              <a:t> der/die mit der besseren (=geringeren) Leistungszahl in Mathematik, </a:t>
            </a:r>
            <a:endParaRPr kumimoji="0" lang="de-DE" sz="18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AT" sz="1800" b="0" i="0" u="none" strike="noStrike" kern="0" cap="none" spc="0" normalizeH="0" baseline="0" noProof="0" dirty="0">
                <a:ln>
                  <a:noFill/>
                </a:ln>
                <a:solidFill>
                  <a:srgbClr val="002060"/>
                </a:solidFill>
                <a:effectLst/>
                <a:uLnTx/>
                <a:uFillTx/>
                <a:latin typeface="Arial"/>
                <a:ea typeface="ＭＳ Ｐゴシック"/>
                <a:cs typeface="Arial"/>
              </a:rPr>
              <a:t>im </a:t>
            </a:r>
            <a:r>
              <a:rPr kumimoji="0" lang="de-AT" sz="1800" b="1" i="0" u="none" strike="noStrike" kern="0" cap="none" spc="0" normalizeH="0" baseline="0" noProof="0" dirty="0">
                <a:ln>
                  <a:noFill/>
                </a:ln>
                <a:solidFill>
                  <a:srgbClr val="002060"/>
                </a:solidFill>
                <a:effectLst/>
                <a:uLnTx/>
                <a:uFillTx/>
                <a:latin typeface="Arial"/>
                <a:ea typeface="ＭＳ Ｐゴシック"/>
                <a:cs typeface="Arial"/>
              </a:rPr>
              <a:t>EU-Gymnasium</a:t>
            </a:r>
            <a:r>
              <a:rPr kumimoji="0" lang="de-AT" sz="1800" b="0" i="0" u="none" strike="noStrike" kern="0" cap="none" spc="0" normalizeH="0" baseline="0" noProof="0" dirty="0">
                <a:ln>
                  <a:noFill/>
                </a:ln>
                <a:solidFill>
                  <a:srgbClr val="002060"/>
                </a:solidFill>
                <a:effectLst/>
                <a:uLnTx/>
                <a:uFillTx/>
                <a:latin typeface="Arial"/>
                <a:ea typeface="ＭＳ Ｐゴシック"/>
                <a:cs typeface="Arial"/>
              </a:rPr>
              <a:t> der/die mit der besseren (=geringeren) Leistungszahl in Deutsch bevorzugt.</a:t>
            </a:r>
            <a:endParaRPr kumimoji="0" lang="de-DE" sz="18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DE" sz="2400" b="0" i="0" u="none" strike="noStrike" kern="0" cap="none" spc="0" normalizeH="0" baseline="0" noProof="0" dirty="0">
                <a:ln>
                  <a:noFill/>
                </a:ln>
                <a:solidFill>
                  <a:srgbClr val="002060"/>
                </a:solidFill>
                <a:effectLst/>
                <a:uLnTx/>
                <a:uFillTx/>
                <a:latin typeface="Arial"/>
                <a:ea typeface="ＭＳ Ｐゴシック"/>
                <a:cs typeface="Arial"/>
              </a:rPr>
              <a:t> </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DE" sz="2400" b="1" i="0" u="none" strike="noStrike" kern="0" cap="none" spc="0" normalizeH="0" baseline="0" noProof="0" dirty="0">
                <a:ln>
                  <a:noFill/>
                </a:ln>
                <a:solidFill>
                  <a:srgbClr val="002060"/>
                </a:solidFill>
                <a:effectLst/>
                <a:uLnTx/>
                <a:uFillTx/>
                <a:latin typeface="Arial"/>
                <a:ea typeface="ＭＳ Ｐゴシック"/>
                <a:cs typeface="Arial"/>
              </a:rPr>
              <a:t>BRG in der Au</a:t>
            </a:r>
            <a:endParaRPr kumimoji="0" lang="de-DE" sz="14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DE" sz="1800" b="0" i="0" u="none" strike="noStrike" kern="0" cap="none" spc="0" normalizeH="0" baseline="0" noProof="0" dirty="0">
                <a:ln>
                  <a:noFill/>
                </a:ln>
                <a:solidFill>
                  <a:srgbClr val="002060"/>
                </a:solidFill>
                <a:effectLst/>
                <a:uLnTx/>
                <a:uFillTx/>
                <a:latin typeface="Arial"/>
                <a:ea typeface="ＭＳ Ｐゴシック"/>
                <a:cs typeface="Arial"/>
              </a:rPr>
              <a:t>Bei gleicher Leistungszahl und nach Berücksichtigung des</a:t>
            </a:r>
            <a:r>
              <a:rPr lang="de-DE" sz="1800" kern="0" noProof="0" dirty="0">
                <a:solidFill>
                  <a:srgbClr val="002060"/>
                </a:solidFill>
                <a:ea typeface="ＭＳ Ｐゴシック"/>
              </a:rPr>
              <a:t>  </a:t>
            </a:r>
            <a:r>
              <a:rPr kumimoji="0" lang="de-DE" sz="1800" b="0" i="0" u="none" strike="noStrike" kern="0" cap="none" spc="0" normalizeH="0" baseline="0" noProof="0" dirty="0">
                <a:ln>
                  <a:noFill/>
                </a:ln>
                <a:solidFill>
                  <a:srgbClr val="002060"/>
                </a:solidFill>
                <a:effectLst/>
                <a:uLnTx/>
                <a:uFillTx/>
                <a:latin typeface="Arial"/>
                <a:ea typeface="ＭＳ Ｐゴシック"/>
                <a:cs typeface="Arial"/>
              </a:rPr>
              <a:t>Geschwister-bonus kommen folgende schulinternen Aufnahmekriterien zum Tragen:</a:t>
            </a:r>
          </a:p>
          <a:p>
            <a:pPr marL="342900" marR="0" lvl="0" indent="-342900" algn="l" defTabSz="914400" rtl="0" eaLnBrk="1" fontAlgn="base" latinLnBrk="0" hangingPunct="1">
              <a:lnSpc>
                <a:spcPts val="3000"/>
              </a:lnSpc>
              <a:spcBef>
                <a:spcPts val="0"/>
              </a:spcBef>
              <a:spcAft>
                <a:spcPct val="0"/>
              </a:spcAft>
              <a:buClrTx/>
              <a:buSzTx/>
              <a:buFont typeface="Arial" panose="020B0604020202020204" pitchFamily="34" charset="0"/>
              <a:buChar char="•"/>
              <a:tabLst/>
              <a:defRPr/>
            </a:pPr>
            <a:r>
              <a:rPr kumimoji="0" lang="de-DE" sz="1800" b="0" i="0" u="none" strike="noStrike" kern="0" cap="none" spc="0" normalizeH="0" baseline="0" noProof="0" dirty="0">
                <a:ln>
                  <a:noFill/>
                </a:ln>
                <a:solidFill>
                  <a:srgbClr val="002060"/>
                </a:solidFill>
                <a:effectLst/>
                <a:uLnTx/>
                <a:uFillTx/>
                <a:latin typeface="Arial"/>
                <a:ea typeface="ＭＳ Ｐゴシック"/>
                <a:cs typeface="Arial"/>
              </a:rPr>
              <a:t>Wohnsitz in der Stadt Innsbruck oder westlich davon (Berücksichtigung des Schulwegs)</a:t>
            </a:r>
          </a:p>
          <a:p>
            <a:pPr marL="342900" marR="0" lvl="0" indent="-342900" algn="l" defTabSz="914400" rtl="0" eaLnBrk="1" fontAlgn="base" latinLnBrk="0" hangingPunct="1">
              <a:lnSpc>
                <a:spcPts val="3000"/>
              </a:lnSpc>
              <a:spcBef>
                <a:spcPts val="0"/>
              </a:spcBef>
              <a:spcAft>
                <a:spcPct val="0"/>
              </a:spcAft>
              <a:buClrTx/>
              <a:buSzTx/>
              <a:buFont typeface="Arial" panose="020B0604020202020204" pitchFamily="34" charset="0"/>
              <a:buChar char="•"/>
              <a:tabLst/>
              <a:defRPr/>
            </a:pPr>
            <a:r>
              <a:rPr kumimoji="0" lang="de-DE" sz="1800" b="0" i="0" u="none" strike="noStrike" kern="0" cap="none" spc="0" normalizeH="0" baseline="0" noProof="0" dirty="0">
                <a:ln>
                  <a:noFill/>
                </a:ln>
                <a:solidFill>
                  <a:srgbClr val="002060"/>
                </a:solidFill>
                <a:effectLst/>
                <a:uLnTx/>
                <a:uFillTx/>
                <a:latin typeface="Arial"/>
                <a:ea typeface="ＭＳ Ｐゴシック"/>
                <a:cs typeface="Arial"/>
              </a:rPr>
              <a:t>Losentscheid, falls nötig.</a:t>
            </a:r>
          </a:p>
          <a:p>
            <a:pPr marL="342900" marR="0" lvl="0" indent="-342900" algn="l" defTabSz="914400" rtl="0" eaLnBrk="1" fontAlgn="base" latinLnBrk="0" hangingPunct="1">
              <a:lnSpc>
                <a:spcPts val="3000"/>
              </a:lnSpc>
              <a:spcBef>
                <a:spcPts val="0"/>
              </a:spcBef>
              <a:spcAft>
                <a:spcPct val="0"/>
              </a:spcAft>
              <a:buClrTx/>
              <a:buSzTx/>
              <a:buFontTx/>
              <a:buNone/>
              <a:tabLst/>
              <a:defRPr/>
            </a:pPr>
            <a:r>
              <a:rPr kumimoji="0" lang="de-DE" sz="2400" b="0" i="0" u="none" strike="noStrike" kern="0" cap="none" spc="0" normalizeH="0" baseline="0" noProof="0" dirty="0">
                <a:ln>
                  <a:noFill/>
                </a:ln>
                <a:solidFill>
                  <a:srgbClr val="002060"/>
                </a:solidFill>
                <a:effectLst/>
                <a:uLnTx/>
                <a:uFillTx/>
                <a:latin typeface="Arial"/>
                <a:ea typeface="ＭＳ Ｐゴシック"/>
                <a:cs typeface="Arial"/>
              </a:rPr>
              <a:t> </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342900" marR="0" lvl="0" indent="-342900" algn="l" defTabSz="914400" rtl="0" eaLnBrk="1" fontAlgn="base" latinLnBrk="0" hangingPunct="1">
              <a:lnSpc>
                <a:spcPts val="3000"/>
              </a:lnSpc>
              <a:spcBef>
                <a:spcPts val="0"/>
              </a:spcBef>
              <a:spcAft>
                <a:spcPct val="0"/>
              </a:spcAft>
              <a:buClrTx/>
              <a:buSzTx/>
              <a:buFontTx/>
              <a:buNone/>
              <a:tabLst/>
              <a:defRPr/>
            </a:pPr>
            <a:r>
              <a:rPr kumimoji="0" lang="de-DE" sz="2400" b="0" i="0" u="none" strike="noStrike" kern="0" cap="none" spc="0" normalizeH="0" baseline="0" noProof="0" dirty="0">
                <a:ln>
                  <a:noFill/>
                </a:ln>
                <a:solidFill>
                  <a:srgbClr val="002060"/>
                </a:solidFill>
                <a:effectLst/>
                <a:uLnTx/>
                <a:uFillTx/>
                <a:latin typeface="Arial"/>
                <a:ea typeface="ＭＳ Ｐゴシック"/>
                <a:cs typeface="Arial"/>
              </a:rPr>
              <a:t> </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4000"/>
              </a:lnSpc>
              <a:spcBef>
                <a:spcPts val="1200"/>
              </a:spcBef>
              <a:spcAft>
                <a:spcPts val="600"/>
              </a:spcAft>
              <a:buClrTx/>
              <a:buSzTx/>
              <a:buFontTx/>
              <a:buNone/>
              <a:tabLst/>
              <a:defRPr/>
            </a:pPr>
            <a:endParaRPr kumimoji="0" lang="de-AT" sz="3000" b="0" i="0" u="none" strike="noStrike" kern="0" cap="none" spc="0" normalizeH="0" baseline="0" noProof="0" dirty="0">
              <a:ln>
                <a:noFill/>
              </a:ln>
              <a:solidFill>
                <a:srgbClr val="002060"/>
              </a:solidFill>
              <a:effectLst/>
              <a:uLnTx/>
              <a:uFillTx/>
              <a:latin typeface="Arial" pitchFamily="34" charset="0"/>
              <a:ea typeface="ＭＳ Ｐゴシック"/>
              <a:cs typeface="Arial"/>
            </a:endParaRPr>
          </a:p>
        </p:txBody>
      </p:sp>
      <p:sp>
        <p:nvSpPr>
          <p:cNvPr id="6" name="Titel 1"/>
          <p:cNvSpPr>
            <a:spLocks noGrp="1"/>
          </p:cNvSpPr>
          <p:nvPr>
            <p:ph type="title"/>
          </p:nvPr>
        </p:nvSpPr>
        <p:spPr>
          <a:xfrm>
            <a:off x="539750" y="953997"/>
            <a:ext cx="7978775" cy="590131"/>
          </a:xfrm>
        </p:spPr>
        <p:txBody>
          <a:bodyPr/>
          <a:lstStyle/>
          <a:p>
            <a:pPr algn="ctr"/>
            <a:r>
              <a:rPr lang="de-AT" sz="3200" dirty="0">
                <a:solidFill>
                  <a:srgbClr val="C00000"/>
                </a:solidFill>
                <a:latin typeface="Arial" pitchFamily="34" charset="0"/>
              </a:rPr>
              <a:t>Reihung - Zusatzkriterien</a:t>
            </a:r>
            <a:endParaRPr lang="de-AT" sz="3200" dirty="0">
              <a:solidFill>
                <a:srgbClr val="C00000"/>
              </a:solidFill>
            </a:endParaRPr>
          </a:p>
        </p:txBody>
      </p:sp>
    </p:spTree>
    <p:extLst>
      <p:ext uri="{BB962C8B-B14F-4D97-AF65-F5344CB8AC3E}">
        <p14:creationId xmlns:p14="http://schemas.microsoft.com/office/powerpoint/2010/main" val="422778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26</a:t>
            </a:fld>
            <a:endParaRPr lang="de-AT" dirty="0"/>
          </a:p>
        </p:txBody>
      </p:sp>
      <p:sp>
        <p:nvSpPr>
          <p:cNvPr id="5" name="Rectangle 3"/>
          <p:cNvSpPr txBox="1">
            <a:spLocks noChangeArrowheads="1"/>
          </p:cNvSpPr>
          <p:nvPr/>
        </p:nvSpPr>
        <p:spPr bwMode="auto">
          <a:xfrm>
            <a:off x="323528" y="1839193"/>
            <a:ext cx="8425185" cy="531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3000"/>
              </a:lnSpc>
              <a:spcBef>
                <a:spcPts val="0"/>
              </a:spcBef>
              <a:spcAft>
                <a:spcPct val="0"/>
              </a:spcAft>
              <a:defRPr sz="2400">
                <a:solidFill>
                  <a:schemeClr val="tx1"/>
                </a:solidFill>
                <a:latin typeface="Arial"/>
                <a:ea typeface="+mn-ea"/>
                <a:cs typeface="Arial"/>
              </a:defRPr>
            </a:lvl1pPr>
            <a:lvl2pPr marL="792000" indent="-216000" algn="l" rtl="0" eaLnBrk="1" fontAlgn="base" hangingPunct="1">
              <a:lnSpc>
                <a:spcPts val="3000"/>
              </a:lnSpc>
              <a:spcBef>
                <a:spcPts val="0"/>
              </a:spcBef>
              <a:spcAft>
                <a:spcPct val="0"/>
              </a:spcAft>
              <a:buFont typeface="Wingdings" charset="2"/>
              <a:buChar char="§"/>
              <a:defRPr sz="2400">
                <a:solidFill>
                  <a:schemeClr val="tx1"/>
                </a:solidFill>
                <a:latin typeface="Arial"/>
                <a:ea typeface="+mn-ea"/>
                <a:cs typeface="Arial"/>
              </a:defRPr>
            </a:lvl2pPr>
            <a:lvl3pPr marL="1152000" indent="-216000" algn="l" rtl="0" eaLnBrk="1" fontAlgn="base" hangingPunct="1">
              <a:lnSpc>
                <a:spcPts val="3000"/>
              </a:lnSpc>
              <a:spcBef>
                <a:spcPts val="0"/>
              </a:spcBef>
              <a:spcAft>
                <a:spcPct val="0"/>
              </a:spcAft>
              <a:buFont typeface="Arial"/>
              <a:buChar char="•"/>
              <a:defRPr sz="2400">
                <a:solidFill>
                  <a:schemeClr val="tx1"/>
                </a:solidFill>
                <a:latin typeface="Arial"/>
                <a:ea typeface="+mn-ea"/>
                <a:cs typeface="Arial"/>
              </a:defRPr>
            </a:lvl3pPr>
            <a:lvl4pPr marL="1584000" indent="-216000" algn="l" rtl="0" eaLnBrk="1" fontAlgn="base" hangingPunct="1">
              <a:lnSpc>
                <a:spcPts val="3000"/>
              </a:lnSpc>
              <a:spcBef>
                <a:spcPts val="0"/>
              </a:spcBef>
              <a:spcAft>
                <a:spcPct val="0"/>
              </a:spcAft>
              <a:buFont typeface="Symbol" charset="2"/>
              <a:buChar char="-"/>
              <a:defRPr sz="2400">
                <a:solidFill>
                  <a:schemeClr val="tx1"/>
                </a:solidFill>
                <a:latin typeface="Arial"/>
                <a:ea typeface="+mn-ea"/>
                <a:cs typeface="Arial"/>
              </a:defRPr>
            </a:lvl4pPr>
            <a:lvl5pPr marL="2052000" indent="-216000" algn="l" rtl="0" eaLnBrk="1" fontAlgn="base" hangingPunct="1">
              <a:lnSpc>
                <a:spcPts val="3000"/>
              </a:lnSpc>
              <a:spcBef>
                <a:spcPts val="0"/>
              </a:spcBef>
              <a:spcAft>
                <a:spcPct val="0"/>
              </a:spcAft>
              <a:buFontTx/>
              <a:buChar char="»"/>
              <a:defRPr sz="2400">
                <a:solidFill>
                  <a:schemeClr val="tx1"/>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19050" algn="l" defTabSz="914400" rtl="0" eaLnBrk="1" fontAlgn="base" latinLnBrk="0" hangingPunct="1">
              <a:lnSpc>
                <a:spcPts val="3000"/>
              </a:lnSpc>
              <a:spcBef>
                <a:spcPts val="0"/>
              </a:spcBef>
              <a:spcAft>
                <a:spcPct val="0"/>
              </a:spcAft>
              <a:buClrTx/>
              <a:buSzTx/>
              <a:buFontTx/>
              <a:buNone/>
              <a:tabLst/>
              <a:defRPr/>
            </a:pPr>
            <a:r>
              <a:rPr kumimoji="0" lang="de-DE" sz="2400" b="1" i="0" u="none" strike="noStrike" kern="0" cap="none" spc="0" normalizeH="0" baseline="0" noProof="0" dirty="0">
                <a:ln>
                  <a:noFill/>
                </a:ln>
                <a:solidFill>
                  <a:srgbClr val="002060"/>
                </a:solidFill>
                <a:effectLst/>
                <a:uLnTx/>
                <a:uFillTx/>
                <a:latin typeface="Arial"/>
                <a:ea typeface="ＭＳ Ｐゴシック"/>
                <a:cs typeface="Arial"/>
              </a:rPr>
              <a:t>WIKU RG der Ursulinen</a:t>
            </a:r>
            <a:endParaRPr kumimoji="0" lang="de-DE" sz="14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Geschwisterbonus (absolut)</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Leistungszahl (wie öffentliche Schulen) unter Berücksichtigung eines</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355600" marR="0" lvl="1" indent="-265113" algn="l" defTabSz="914400" rtl="0" eaLnBrk="1" fontAlgn="base" latinLnBrk="0" hangingPunct="1">
              <a:lnSpc>
                <a:spcPts val="3000"/>
              </a:lnSpc>
              <a:spcBef>
                <a:spcPts val="0"/>
              </a:spcBef>
              <a:spcAft>
                <a:spcPct val="0"/>
              </a:spcAft>
              <a:buClrTx/>
              <a:buSzTx/>
              <a:buFont typeface="Arial" panose="020B0604020202020204" pitchFamily="34" charset="0"/>
              <a:buChar char="•"/>
              <a:tabLst/>
              <a:defRPr/>
            </a:pP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 „Absolventinnen-Bonus“ (für Kinder ehemaliger Schülerinnen) bzw. </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355600" marR="0" lvl="1" indent="-265113" algn="l" defTabSz="914400" rtl="0" eaLnBrk="1" fontAlgn="base" latinLnBrk="0" hangingPunct="1">
              <a:lnSpc>
                <a:spcPts val="3000"/>
              </a:lnSpc>
              <a:spcBef>
                <a:spcPts val="0"/>
              </a:spcBef>
              <a:spcAft>
                <a:spcPct val="0"/>
              </a:spcAft>
              <a:buClrTx/>
              <a:buSzTx/>
              <a:buFont typeface="Arial" panose="020B0604020202020204" pitchFamily="34" charset="0"/>
              <a:buChar char="•"/>
              <a:tabLst/>
              <a:defRPr/>
            </a:pPr>
            <a:r>
              <a:rPr kumimoji="0" lang="de-AT" sz="2000" b="0" i="0" u="none" strike="noStrike" kern="0" cap="none" spc="0" normalizeH="0" baseline="0" noProof="0" dirty="0">
                <a:ln>
                  <a:noFill/>
                </a:ln>
                <a:solidFill>
                  <a:srgbClr val="002060"/>
                </a:solidFill>
                <a:effectLst/>
                <a:uLnTx/>
                <a:uFillTx/>
                <a:latin typeface="Arial"/>
                <a:ea typeface="ＭＳ Ｐゴシック"/>
                <a:cs typeface="Arial"/>
              </a:rPr>
              <a:t> geringen „Familienbonus“ (z.B. wenn Geschwister von ehem. Schülerinnen …) </a:t>
            </a:r>
            <a:endParaRPr kumimoji="0" lang="de-DE" sz="20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AT" sz="2400" b="0" i="0" u="none" strike="noStrike" kern="0" cap="none" spc="0" normalizeH="0" baseline="0" noProof="0" dirty="0">
                <a:ln>
                  <a:noFill/>
                </a:ln>
                <a:solidFill>
                  <a:srgbClr val="002060"/>
                </a:solidFill>
                <a:effectLst/>
                <a:uLnTx/>
                <a:uFillTx/>
                <a:latin typeface="Arial"/>
                <a:ea typeface="ＭＳ Ｐゴシック"/>
                <a:cs typeface="Arial"/>
              </a:rPr>
              <a:t> </a:t>
            </a:r>
            <a:endParaRPr kumimoji="0" lang="de-DE" sz="24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DE" sz="2400" b="1" i="0" u="none" strike="noStrike" kern="0" cap="none" spc="0" normalizeH="0" baseline="0" noProof="0" dirty="0">
                <a:ln>
                  <a:noFill/>
                </a:ln>
                <a:solidFill>
                  <a:srgbClr val="002060"/>
                </a:solidFill>
                <a:effectLst/>
                <a:uLnTx/>
                <a:uFillTx/>
                <a:latin typeface="Arial"/>
                <a:ea typeface="ＭＳ Ｐゴシック"/>
                <a:cs typeface="Arial"/>
              </a:rPr>
              <a:t>Öffentliches Gymnasium der Franziskaner Hall</a:t>
            </a:r>
            <a:endParaRPr kumimoji="0" lang="de-DE" sz="14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3000"/>
              </a:lnSpc>
              <a:spcBef>
                <a:spcPts val="0"/>
              </a:spcBef>
              <a:spcAft>
                <a:spcPct val="0"/>
              </a:spcAft>
              <a:buClrTx/>
              <a:buSzTx/>
              <a:buFontTx/>
              <a:buNone/>
              <a:tabLst/>
              <a:defRPr/>
            </a:pPr>
            <a:r>
              <a:rPr kumimoji="0" lang="de-DE" sz="2000" b="0" i="0" u="none" strike="noStrike" kern="0" cap="none" spc="0" normalizeH="0" baseline="0" noProof="0" dirty="0">
                <a:ln>
                  <a:noFill/>
                </a:ln>
                <a:solidFill>
                  <a:srgbClr val="002060"/>
                </a:solidFill>
                <a:effectLst/>
                <a:uLnTx/>
                <a:uFillTx/>
                <a:latin typeface="Arial"/>
                <a:ea typeface="ＭＳ Ｐゴシック"/>
                <a:cs typeface="Arial"/>
              </a:rPr>
              <a:t>Bei Gleichstand (der Leistungszahl) wird jenes Kind, das in Hall seinen Hauptwohnsitz hat oder dessen Eltern in Hall arbeiten, (um einen Punkt) vorgereiht. </a:t>
            </a:r>
            <a:endParaRPr kumimoji="0" lang="de-DE" sz="1800" b="0" i="0" u="none" strike="noStrike" kern="0" cap="none" spc="0" normalizeH="0" baseline="0" noProof="0" dirty="0">
              <a:ln>
                <a:noFill/>
              </a:ln>
              <a:solidFill>
                <a:srgbClr val="002060"/>
              </a:solidFill>
              <a:effectLst/>
              <a:uLnTx/>
              <a:uFillTx/>
              <a:latin typeface="Arial"/>
              <a:ea typeface="ＭＳ Ｐゴシック"/>
              <a:cs typeface="Arial"/>
            </a:endParaRPr>
          </a:p>
          <a:p>
            <a:pPr marL="0" marR="0" lvl="0" indent="0" algn="l" defTabSz="914400" rtl="0" eaLnBrk="1" fontAlgn="base" latinLnBrk="0" hangingPunct="1">
              <a:lnSpc>
                <a:spcPts val="4000"/>
              </a:lnSpc>
              <a:spcBef>
                <a:spcPts val="1200"/>
              </a:spcBef>
              <a:spcAft>
                <a:spcPts val="600"/>
              </a:spcAft>
              <a:buClrTx/>
              <a:buSzTx/>
              <a:buFontTx/>
              <a:buNone/>
              <a:tabLst/>
              <a:defRPr/>
            </a:pPr>
            <a:endParaRPr kumimoji="0" lang="de-AT" sz="3000" b="0" i="0" u="none" strike="noStrike" kern="0" cap="none" spc="0" normalizeH="0" baseline="0" noProof="0" dirty="0">
              <a:ln>
                <a:noFill/>
              </a:ln>
              <a:solidFill>
                <a:srgbClr val="002060"/>
              </a:solidFill>
              <a:effectLst/>
              <a:uLnTx/>
              <a:uFillTx/>
              <a:latin typeface="Arial" pitchFamily="34" charset="0"/>
              <a:ea typeface="ＭＳ Ｐゴシック"/>
              <a:cs typeface="Arial"/>
            </a:endParaRPr>
          </a:p>
        </p:txBody>
      </p:sp>
      <p:sp>
        <p:nvSpPr>
          <p:cNvPr id="6" name="Titel 1"/>
          <p:cNvSpPr>
            <a:spLocks noGrp="1"/>
          </p:cNvSpPr>
          <p:nvPr>
            <p:ph type="title"/>
          </p:nvPr>
        </p:nvSpPr>
        <p:spPr>
          <a:xfrm>
            <a:off x="539750" y="1249062"/>
            <a:ext cx="7978775" cy="590131"/>
          </a:xfrm>
        </p:spPr>
        <p:txBody>
          <a:bodyPr/>
          <a:lstStyle/>
          <a:p>
            <a:pPr algn="ctr"/>
            <a:r>
              <a:rPr lang="de-AT" sz="3200" dirty="0">
                <a:solidFill>
                  <a:srgbClr val="C00000"/>
                </a:solidFill>
                <a:latin typeface="Arial" pitchFamily="34" charset="0"/>
              </a:rPr>
              <a:t>Reihung - Zusatzkriterien</a:t>
            </a:r>
            <a:endParaRPr lang="de-AT" sz="3200" dirty="0">
              <a:solidFill>
                <a:srgbClr val="C00000"/>
              </a:solidFill>
            </a:endParaRPr>
          </a:p>
        </p:txBody>
      </p:sp>
    </p:spTree>
    <p:extLst>
      <p:ext uri="{BB962C8B-B14F-4D97-AF65-F5344CB8AC3E}">
        <p14:creationId xmlns:p14="http://schemas.microsoft.com/office/powerpoint/2010/main" val="3695019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3411" y="1403349"/>
            <a:ext cx="7535114" cy="279840"/>
          </a:xfrm>
        </p:spPr>
        <p:txBody>
          <a:bodyPr/>
          <a:lstStyle/>
          <a:p>
            <a:pPr algn="ctr"/>
            <a:r>
              <a:rPr lang="de-AT" sz="3600" dirty="0">
                <a:solidFill>
                  <a:srgbClr val="C00000"/>
                </a:solidFill>
                <a:latin typeface="Arial" pitchFamily="34" charset="0"/>
              </a:rPr>
              <a:t>Eignungsprüfungen</a:t>
            </a:r>
            <a:endParaRPr lang="de-AT" sz="3600" dirty="0">
              <a:solidFill>
                <a:srgbClr val="C00000"/>
              </a:solidFill>
            </a:endParaRPr>
          </a:p>
        </p:txBody>
      </p:sp>
      <p:sp>
        <p:nvSpPr>
          <p:cNvPr id="4" name="Foliennummernplatzhalter 3"/>
          <p:cNvSpPr>
            <a:spLocks noGrp="1"/>
          </p:cNvSpPr>
          <p:nvPr>
            <p:ph type="sldNum" sz="quarter" idx="12"/>
          </p:nvPr>
        </p:nvSpPr>
        <p:spPr/>
        <p:txBody>
          <a:bodyPr/>
          <a:lstStyle/>
          <a:p>
            <a:fld id="{1206269C-C24E-4E80-9A4B-E7E19BB59A67}" type="slidenum">
              <a:rPr lang="de-AT" smtClean="0"/>
              <a:pPr/>
              <a:t>27</a:t>
            </a:fld>
            <a:endParaRPr lang="de-AT" dirty="0"/>
          </a:p>
        </p:txBody>
      </p:sp>
      <p:sp>
        <p:nvSpPr>
          <p:cNvPr id="5" name="Rectangle 3"/>
          <p:cNvSpPr txBox="1">
            <a:spLocks noChangeArrowheads="1"/>
          </p:cNvSpPr>
          <p:nvPr/>
        </p:nvSpPr>
        <p:spPr bwMode="auto">
          <a:xfrm>
            <a:off x="283393" y="2324178"/>
            <a:ext cx="8748464" cy="233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3000"/>
              </a:lnSpc>
              <a:spcBef>
                <a:spcPts val="0"/>
              </a:spcBef>
              <a:spcAft>
                <a:spcPct val="0"/>
              </a:spcAft>
              <a:defRPr sz="2400">
                <a:solidFill>
                  <a:schemeClr val="tx1"/>
                </a:solidFill>
                <a:latin typeface="Arial"/>
                <a:ea typeface="+mn-ea"/>
                <a:cs typeface="Arial"/>
              </a:defRPr>
            </a:lvl1pPr>
            <a:lvl2pPr marL="792000" indent="-216000" algn="l" rtl="0" eaLnBrk="1" fontAlgn="base" hangingPunct="1">
              <a:lnSpc>
                <a:spcPts val="3000"/>
              </a:lnSpc>
              <a:spcBef>
                <a:spcPts val="0"/>
              </a:spcBef>
              <a:spcAft>
                <a:spcPct val="0"/>
              </a:spcAft>
              <a:buFont typeface="Wingdings" charset="2"/>
              <a:buChar char="§"/>
              <a:defRPr sz="2400">
                <a:solidFill>
                  <a:schemeClr val="tx1"/>
                </a:solidFill>
                <a:latin typeface="Arial"/>
                <a:ea typeface="+mn-ea"/>
                <a:cs typeface="Arial"/>
              </a:defRPr>
            </a:lvl2pPr>
            <a:lvl3pPr marL="1152000" indent="-216000" algn="l" rtl="0" eaLnBrk="1" fontAlgn="base" hangingPunct="1">
              <a:lnSpc>
                <a:spcPts val="3000"/>
              </a:lnSpc>
              <a:spcBef>
                <a:spcPts val="0"/>
              </a:spcBef>
              <a:spcAft>
                <a:spcPct val="0"/>
              </a:spcAft>
              <a:buFont typeface="Arial"/>
              <a:buChar char="•"/>
              <a:defRPr sz="2400">
                <a:solidFill>
                  <a:schemeClr val="tx1"/>
                </a:solidFill>
                <a:latin typeface="Arial"/>
                <a:ea typeface="+mn-ea"/>
                <a:cs typeface="Arial"/>
              </a:defRPr>
            </a:lvl3pPr>
            <a:lvl4pPr marL="1584000" indent="-216000" algn="l" rtl="0" eaLnBrk="1" fontAlgn="base" hangingPunct="1">
              <a:lnSpc>
                <a:spcPts val="3000"/>
              </a:lnSpc>
              <a:spcBef>
                <a:spcPts val="0"/>
              </a:spcBef>
              <a:spcAft>
                <a:spcPct val="0"/>
              </a:spcAft>
              <a:buFont typeface="Symbol" charset="2"/>
              <a:buChar char="-"/>
              <a:defRPr sz="2400">
                <a:solidFill>
                  <a:schemeClr val="tx1"/>
                </a:solidFill>
                <a:latin typeface="Arial"/>
                <a:ea typeface="+mn-ea"/>
                <a:cs typeface="Arial"/>
              </a:defRPr>
            </a:lvl4pPr>
            <a:lvl5pPr marL="2052000" indent="-216000" algn="l" rtl="0" eaLnBrk="1" fontAlgn="base" hangingPunct="1">
              <a:lnSpc>
                <a:spcPts val="3000"/>
              </a:lnSpc>
              <a:spcBef>
                <a:spcPts val="0"/>
              </a:spcBef>
              <a:spcAft>
                <a:spcPct val="0"/>
              </a:spcAft>
              <a:buFontTx/>
              <a:buChar char="»"/>
              <a:defRPr sz="2400">
                <a:solidFill>
                  <a:schemeClr val="tx1"/>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7200" marR="0" lvl="0" indent="-457200" algn="l" defTabSz="914400" rtl="0" eaLnBrk="1" fontAlgn="base" latinLnBrk="0" hangingPunct="1">
              <a:lnSpc>
                <a:spcPts val="4000"/>
              </a:lnSpc>
              <a:spcBef>
                <a:spcPct val="0"/>
              </a:spcBef>
              <a:spcAft>
                <a:spcPct val="0"/>
              </a:spcAft>
              <a:buClr>
                <a:srgbClr val="002060"/>
              </a:buClr>
              <a:buSzTx/>
              <a:buFont typeface="Arial" panose="020B0604020202020204" pitchFamily="34" charset="0"/>
              <a:buChar char="•"/>
              <a:tabLst/>
              <a:defRPr/>
            </a:pPr>
            <a:r>
              <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rPr>
              <a:t>Sportrealgymnasium Reithmannstraße:</a:t>
            </a:r>
          </a:p>
          <a:p>
            <a:pPr marL="0" marR="0" lvl="0" indent="0" algn="l" defTabSz="914400" rtl="0" eaLnBrk="1" fontAlgn="base" latinLnBrk="0" hangingPunct="1">
              <a:lnSpc>
                <a:spcPts val="4000"/>
              </a:lnSpc>
              <a:spcBef>
                <a:spcPct val="0"/>
              </a:spcBef>
              <a:spcAft>
                <a:spcPct val="0"/>
              </a:spcAft>
              <a:buClrTx/>
              <a:buSzTx/>
              <a:buFontTx/>
              <a:buNone/>
              <a:tabLst>
                <a:tab pos="447675" algn="l"/>
              </a:tabLst>
              <a:defRPr/>
            </a:pPr>
            <a:r>
              <a:rPr kumimoji="0" lang="de-AT" sz="2800" b="0" i="0" u="none" strike="noStrike" kern="0" cap="none" spc="0" normalizeH="0" baseline="0" noProof="0" dirty="0">
                <a:ln>
                  <a:noFill/>
                </a:ln>
                <a:solidFill>
                  <a:srgbClr val="000000"/>
                </a:solidFill>
                <a:effectLst/>
                <a:uLnTx/>
                <a:uFillTx/>
                <a:latin typeface="Arial" pitchFamily="34" charset="0"/>
                <a:ea typeface="ＭＳ Ｐゴシック"/>
                <a:cs typeface="Arial"/>
              </a:rPr>
              <a:t>	</a:t>
            </a:r>
            <a:r>
              <a:rPr kumimoji="0" lang="de-AT" sz="2300" b="1" i="0" u="none" strike="noStrike" kern="0" cap="none" spc="0" normalizeH="0" baseline="0" noProof="0" dirty="0">
                <a:ln>
                  <a:noFill/>
                </a:ln>
                <a:solidFill>
                  <a:srgbClr val="C00000"/>
                </a:solidFill>
                <a:effectLst/>
                <a:uLnTx/>
                <a:uFillTx/>
                <a:latin typeface="Arial" pitchFamily="34" charset="0"/>
                <a:ea typeface="ＭＳ Ｐゴシック"/>
                <a:cs typeface="Arial"/>
              </a:rPr>
              <a:t>Dienstag, 23. und Mittwoch, 24. Februar 2021</a:t>
            </a:r>
          </a:p>
          <a:p>
            <a:pPr marL="0" marR="0" lvl="0" indent="0" algn="l" defTabSz="914400" rtl="0" eaLnBrk="1" fontAlgn="base" latinLnBrk="0" hangingPunct="1">
              <a:lnSpc>
                <a:spcPts val="2000"/>
              </a:lnSpc>
              <a:spcBef>
                <a:spcPct val="0"/>
              </a:spcBef>
              <a:spcAft>
                <a:spcPct val="0"/>
              </a:spcAft>
              <a:buClrTx/>
              <a:buSzTx/>
              <a:buFontTx/>
              <a:buNone/>
              <a:tabLst/>
              <a:defRPr/>
            </a:pPr>
            <a:endParaRPr kumimoji="0" lang="de-AT" sz="2000" b="0" i="0" u="none" strike="noStrike" kern="0" cap="none" spc="0" normalizeH="0" baseline="0" noProof="0" dirty="0">
              <a:ln>
                <a:noFill/>
              </a:ln>
              <a:solidFill>
                <a:srgbClr val="C00000"/>
              </a:solidFill>
              <a:effectLst/>
              <a:uLnTx/>
              <a:uFillTx/>
              <a:latin typeface="Arial" pitchFamily="34" charset="0"/>
              <a:ea typeface="ＭＳ Ｐゴシック"/>
              <a:cs typeface="Arial"/>
            </a:endParaRPr>
          </a:p>
          <a:p>
            <a:pPr marL="457200" marR="0" lvl="0" indent="-457200" algn="l" defTabSz="914400" rtl="0" eaLnBrk="1" fontAlgn="base" latinLnBrk="0" hangingPunct="1">
              <a:lnSpc>
                <a:spcPts val="4000"/>
              </a:lnSpc>
              <a:spcBef>
                <a:spcPct val="0"/>
              </a:spcBef>
              <a:spcAft>
                <a:spcPct val="0"/>
              </a:spcAft>
              <a:buClr>
                <a:srgbClr val="002060"/>
              </a:buClr>
              <a:buSzTx/>
              <a:buFont typeface="Arial" panose="020B0604020202020204" pitchFamily="34" charset="0"/>
              <a:buChar char="•"/>
              <a:tabLst/>
              <a:defRPr/>
            </a:pPr>
            <a:r>
              <a:rPr kumimoji="0" lang="de-AT" sz="2800" b="0" i="0" u="none" strike="noStrike" kern="0" cap="none" spc="0" normalizeH="0" baseline="0" noProof="0" dirty="0">
                <a:ln>
                  <a:noFill/>
                </a:ln>
                <a:solidFill>
                  <a:srgbClr val="002060"/>
                </a:solidFill>
                <a:effectLst/>
                <a:uLnTx/>
                <a:uFillTx/>
                <a:latin typeface="Arial" pitchFamily="34" charset="0"/>
                <a:ea typeface="ＭＳ Ｐゴシック"/>
                <a:cs typeface="Arial"/>
              </a:rPr>
              <a:t>Bildnerischer Schwerpunkt am BG/BRG Sillgasse:</a:t>
            </a:r>
          </a:p>
          <a:p>
            <a:pPr marL="0" marR="0" lvl="0" indent="0" algn="l" defTabSz="447675" rtl="0" eaLnBrk="1" fontAlgn="base" latinLnBrk="0" hangingPunct="1">
              <a:lnSpc>
                <a:spcPts val="4000"/>
              </a:lnSpc>
              <a:spcBef>
                <a:spcPct val="0"/>
              </a:spcBef>
              <a:spcAft>
                <a:spcPct val="0"/>
              </a:spcAft>
              <a:buClrTx/>
              <a:buSzTx/>
              <a:buFontTx/>
              <a:buNone/>
              <a:tabLst/>
              <a:defRPr/>
            </a:pPr>
            <a:r>
              <a:rPr kumimoji="0" lang="de-AT" sz="2800" b="0" i="0" u="none" strike="noStrike" kern="0" cap="none" spc="0" normalizeH="0" baseline="0" noProof="0" dirty="0">
                <a:ln>
                  <a:noFill/>
                </a:ln>
                <a:solidFill>
                  <a:srgbClr val="000000"/>
                </a:solidFill>
                <a:effectLst/>
                <a:uLnTx/>
                <a:uFillTx/>
                <a:latin typeface="Arial" pitchFamily="34" charset="0"/>
                <a:ea typeface="ＭＳ Ｐゴシック"/>
                <a:cs typeface="Arial"/>
              </a:rPr>
              <a:t>	</a:t>
            </a:r>
            <a:r>
              <a:rPr kumimoji="0" lang="de-AT" sz="2300" b="1" i="0" u="none" strike="noStrike" kern="0" cap="none" spc="0" normalizeH="0" baseline="0" noProof="0" dirty="0">
                <a:ln>
                  <a:noFill/>
                </a:ln>
                <a:solidFill>
                  <a:srgbClr val="C00000"/>
                </a:solidFill>
                <a:effectLst/>
                <a:uLnTx/>
                <a:uFillTx/>
                <a:latin typeface="Arial" pitchFamily="34" charset="0"/>
                <a:ea typeface="ＭＳ Ｐゴシック"/>
                <a:cs typeface="Arial"/>
              </a:rPr>
              <a:t>Montag, 22. Februar 2021</a:t>
            </a:r>
          </a:p>
          <a:p>
            <a:pPr marL="0" marR="0" lvl="0" indent="0" algn="l" defTabSz="628650" rtl="0" eaLnBrk="1" fontAlgn="base" latinLnBrk="0" hangingPunct="1">
              <a:lnSpc>
                <a:spcPts val="2000"/>
              </a:lnSpc>
              <a:spcBef>
                <a:spcPct val="0"/>
              </a:spcBef>
              <a:spcAft>
                <a:spcPct val="0"/>
              </a:spcAft>
              <a:buClrTx/>
              <a:buSzTx/>
              <a:buFontTx/>
              <a:buNone/>
              <a:tabLst/>
              <a:defRPr/>
            </a:pPr>
            <a:r>
              <a:rPr kumimoji="0" lang="de-AT" sz="2600" b="0" i="0" u="none" strike="noStrike" kern="0" cap="none" spc="0" normalizeH="0" baseline="0" noProof="0" dirty="0">
                <a:ln>
                  <a:noFill/>
                </a:ln>
                <a:solidFill>
                  <a:srgbClr val="000000"/>
                </a:solidFill>
                <a:effectLst/>
                <a:uLnTx/>
                <a:uFillTx/>
                <a:latin typeface="Arial" pitchFamily="34" charset="0"/>
                <a:ea typeface="ＭＳ Ｐゴシック"/>
                <a:cs typeface="Arial"/>
              </a:rPr>
              <a:t> </a:t>
            </a:r>
          </a:p>
          <a:p>
            <a:pPr marL="0" marR="0" lvl="0" indent="0" algn="l" defTabSz="628650" rtl="0" eaLnBrk="1" fontAlgn="base" latinLnBrk="0" hangingPunct="1">
              <a:lnSpc>
                <a:spcPts val="2000"/>
              </a:lnSpc>
              <a:spcBef>
                <a:spcPct val="0"/>
              </a:spcBef>
              <a:spcAft>
                <a:spcPct val="0"/>
              </a:spcAft>
              <a:buClrTx/>
              <a:buSzTx/>
              <a:buFontTx/>
              <a:buNone/>
              <a:tabLst/>
              <a:defRPr/>
            </a:pPr>
            <a:endParaRPr kumimoji="0" lang="de-AT" sz="2600" b="0" i="0" u="none" strike="noStrike" kern="0" cap="none" spc="0" normalizeH="0" baseline="0" noProof="0" dirty="0">
              <a:ln>
                <a:noFill/>
              </a:ln>
              <a:solidFill>
                <a:srgbClr val="000000"/>
              </a:solidFill>
              <a:effectLst/>
              <a:uLnTx/>
              <a:uFillTx/>
              <a:latin typeface="Arial" pitchFamily="34" charset="0"/>
              <a:ea typeface="ＭＳ Ｐゴシック"/>
              <a:cs typeface="Arial"/>
            </a:endParaRPr>
          </a:p>
        </p:txBody>
      </p:sp>
    </p:spTree>
    <p:extLst>
      <p:ext uri="{BB962C8B-B14F-4D97-AF65-F5344CB8AC3E}">
        <p14:creationId xmlns:p14="http://schemas.microsoft.com/office/powerpoint/2010/main" val="89007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1402311"/>
            <a:ext cx="7978525" cy="829455"/>
          </a:xfrm>
        </p:spPr>
        <p:txBody>
          <a:bodyPr/>
          <a:lstStyle/>
          <a:p>
            <a:pPr lvl="0" algn="ctr"/>
            <a:r>
              <a:rPr lang="de-DE" sz="3600" dirty="0">
                <a:solidFill>
                  <a:srgbClr val="C00000"/>
                </a:solidFill>
                <a:latin typeface="Arial" pitchFamily="34" charset="0"/>
              </a:rPr>
              <a:t>Orientierungsgespräche</a:t>
            </a:r>
            <a:br>
              <a:rPr lang="de-AT" sz="1400" b="0" kern="0" dirty="0">
                <a:solidFill>
                  <a:srgbClr val="C00000"/>
                </a:solidFill>
                <a:latin typeface="Arial" pitchFamily="34" charset="0"/>
                <a:ea typeface="ＭＳ Ｐゴシック"/>
                <a:cs typeface="Arial"/>
              </a:rPr>
            </a:br>
            <a:endParaRPr lang="de-AT" dirty="0">
              <a:solidFill>
                <a:srgbClr val="C00000"/>
              </a:solidFill>
            </a:endParaRPr>
          </a:p>
        </p:txBody>
      </p:sp>
      <p:sp>
        <p:nvSpPr>
          <p:cNvPr id="4" name="Foliennummernplatzhalter 3"/>
          <p:cNvSpPr>
            <a:spLocks noGrp="1"/>
          </p:cNvSpPr>
          <p:nvPr>
            <p:ph type="sldNum" sz="quarter" idx="12"/>
          </p:nvPr>
        </p:nvSpPr>
        <p:spPr/>
        <p:txBody>
          <a:bodyPr/>
          <a:lstStyle/>
          <a:p>
            <a:fld id="{1206269C-C24E-4E80-9A4B-E7E19BB59A67}" type="slidenum">
              <a:rPr lang="de-AT" smtClean="0"/>
              <a:pPr/>
              <a:t>28</a:t>
            </a:fld>
            <a:endParaRPr lang="de-AT" dirty="0"/>
          </a:p>
        </p:txBody>
      </p:sp>
      <p:sp>
        <p:nvSpPr>
          <p:cNvPr id="6" name="Textfeld 5"/>
          <p:cNvSpPr txBox="1"/>
          <p:nvPr/>
        </p:nvSpPr>
        <p:spPr>
          <a:xfrm>
            <a:off x="284673" y="2309404"/>
            <a:ext cx="8643668" cy="1908215"/>
          </a:xfrm>
          <a:prstGeom prst="rect">
            <a:avLst/>
          </a:prstGeom>
          <a:noFill/>
        </p:spPr>
        <p:txBody>
          <a:bodyPr wrap="square" rtlCol="0">
            <a:spAutoFit/>
          </a:bodyPr>
          <a:lstStyle/>
          <a:p>
            <a:pPr lvl="0" fontAlgn="base">
              <a:lnSpc>
                <a:spcPts val="4000"/>
              </a:lnSpc>
              <a:spcBef>
                <a:spcPct val="0"/>
              </a:spcBef>
              <a:spcAft>
                <a:spcPct val="0"/>
              </a:spcAft>
              <a:defRPr/>
            </a:pPr>
            <a:r>
              <a:rPr lang="de-AT" sz="2800" kern="0" dirty="0">
                <a:solidFill>
                  <a:srgbClr val="002060"/>
                </a:solidFill>
                <a:latin typeface="Arial" pitchFamily="34" charset="0"/>
                <a:ea typeface="ＭＳ Ｐゴシック"/>
                <a:cs typeface="Arial"/>
              </a:rPr>
              <a:t>Internationaler Zweig am Akademischen Gymnasium:</a:t>
            </a:r>
          </a:p>
          <a:p>
            <a:pPr lvl="0" fontAlgn="base">
              <a:lnSpc>
                <a:spcPts val="4000"/>
              </a:lnSpc>
              <a:spcBef>
                <a:spcPct val="0"/>
              </a:spcBef>
              <a:spcAft>
                <a:spcPct val="0"/>
              </a:spcAft>
              <a:defRPr/>
            </a:pPr>
            <a:r>
              <a:rPr lang="de-AT" sz="2300" b="1" kern="0" dirty="0">
                <a:solidFill>
                  <a:srgbClr val="C00000"/>
                </a:solidFill>
                <a:latin typeface="Arial" pitchFamily="34" charset="0"/>
                <a:ea typeface="ＭＳ Ｐゴシック"/>
                <a:cs typeface="Arial"/>
              </a:rPr>
              <a:t>Donnerstag, 18. Februar und </a:t>
            </a:r>
            <a:r>
              <a:rPr lang="de-AT" sz="2300" b="1" kern="0" dirty="0">
                <a:solidFill>
                  <a:srgbClr val="C00000"/>
                </a:solidFill>
                <a:latin typeface="Arial" pitchFamily="34" charset="0"/>
                <a:ea typeface="ＭＳ Ｐゴシック"/>
              </a:rPr>
              <a:t>Donnerstag</a:t>
            </a:r>
            <a:r>
              <a:rPr lang="de-AT" sz="2300" b="1" kern="0" dirty="0">
                <a:solidFill>
                  <a:srgbClr val="C00000"/>
                </a:solidFill>
                <a:latin typeface="Arial" pitchFamily="34" charset="0"/>
                <a:ea typeface="ＭＳ Ｐゴシック"/>
                <a:cs typeface="Arial"/>
              </a:rPr>
              <a:t>, 25. Februar 2021 </a:t>
            </a:r>
          </a:p>
          <a:p>
            <a:pPr lvl="0" fontAlgn="base">
              <a:lnSpc>
                <a:spcPts val="4000"/>
              </a:lnSpc>
              <a:spcBef>
                <a:spcPct val="0"/>
              </a:spcBef>
              <a:spcAft>
                <a:spcPct val="0"/>
              </a:spcAft>
              <a:defRPr/>
            </a:pPr>
            <a:r>
              <a:rPr lang="de-AT" sz="2000" kern="0" dirty="0">
                <a:solidFill>
                  <a:srgbClr val="002060"/>
                </a:solidFill>
                <a:latin typeface="Arial" pitchFamily="34" charset="0"/>
                <a:ea typeface="ＭＳ Ｐゴシック"/>
                <a:cs typeface="Arial"/>
              </a:rPr>
              <a:t>(bei Bedarf Dienstag, 2. März 2021, als Ersatztermin)</a:t>
            </a:r>
          </a:p>
          <a:p>
            <a:endParaRPr lang="de-AT" dirty="0"/>
          </a:p>
        </p:txBody>
      </p:sp>
    </p:spTree>
    <p:extLst>
      <p:ext uri="{BB962C8B-B14F-4D97-AF65-F5344CB8AC3E}">
        <p14:creationId xmlns:p14="http://schemas.microsoft.com/office/powerpoint/2010/main" val="3811570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1102" y="1365893"/>
            <a:ext cx="7978525" cy="829455"/>
          </a:xfrm>
        </p:spPr>
        <p:txBody>
          <a:bodyPr/>
          <a:lstStyle/>
          <a:p>
            <a:pPr algn="ctr"/>
            <a:r>
              <a:rPr lang="de-AT" sz="3200" dirty="0">
                <a:solidFill>
                  <a:srgbClr val="C00000"/>
                </a:solidFill>
                <a:latin typeface="Arial" pitchFamily="34" charset="0"/>
              </a:rPr>
              <a:t>Informationen</a:t>
            </a:r>
            <a:endParaRPr lang="de-AT" sz="3200" dirty="0">
              <a:solidFill>
                <a:srgbClr val="C00000"/>
              </a:solidFill>
            </a:endParaRPr>
          </a:p>
        </p:txBody>
      </p:sp>
      <p:sp>
        <p:nvSpPr>
          <p:cNvPr id="4" name="Foliennummernplatzhalter 3"/>
          <p:cNvSpPr>
            <a:spLocks noGrp="1"/>
          </p:cNvSpPr>
          <p:nvPr>
            <p:ph type="sldNum" sz="quarter" idx="12"/>
          </p:nvPr>
        </p:nvSpPr>
        <p:spPr/>
        <p:txBody>
          <a:bodyPr/>
          <a:lstStyle/>
          <a:p>
            <a:fld id="{1206269C-C24E-4E80-9A4B-E7E19BB59A67}" type="slidenum">
              <a:rPr lang="de-AT" smtClean="0"/>
              <a:pPr/>
              <a:t>29</a:t>
            </a:fld>
            <a:endParaRPr lang="de-AT" dirty="0"/>
          </a:p>
        </p:txBody>
      </p:sp>
      <p:sp>
        <p:nvSpPr>
          <p:cNvPr id="5" name="Rechteck 4"/>
          <p:cNvSpPr/>
          <p:nvPr/>
        </p:nvSpPr>
        <p:spPr>
          <a:xfrm>
            <a:off x="621102" y="2291041"/>
            <a:ext cx="8091577" cy="4137799"/>
          </a:xfrm>
          <a:prstGeom prst="rect">
            <a:avLst/>
          </a:prstGeom>
        </p:spPr>
        <p:txBody>
          <a:bodyPr wrap="square">
            <a:spAutoFit/>
          </a:bodyPr>
          <a:lstStyle/>
          <a:p>
            <a:pPr>
              <a:lnSpc>
                <a:spcPts val="4000"/>
              </a:lnSpc>
              <a:spcBef>
                <a:spcPct val="0"/>
              </a:spcBef>
            </a:pPr>
            <a:r>
              <a:rPr lang="de-AT" sz="2800" kern="0" dirty="0">
                <a:solidFill>
                  <a:srgbClr val="002060"/>
                </a:solidFill>
                <a:latin typeface="Arial" pitchFamily="34" charset="0"/>
                <a:ea typeface="ＭＳ Ｐゴシック"/>
                <a:cs typeface="Arial"/>
              </a:rPr>
              <a:t>Informationsbroschüre Langformen in Innsbruck – Aufnahme in die 1. Klasse</a:t>
            </a:r>
          </a:p>
          <a:p>
            <a:pPr>
              <a:lnSpc>
                <a:spcPts val="4000"/>
              </a:lnSpc>
              <a:spcBef>
                <a:spcPct val="0"/>
              </a:spcBef>
            </a:pPr>
            <a:endParaRPr lang="de-AT" dirty="0">
              <a:solidFill>
                <a:srgbClr val="1C1C1C"/>
              </a:solidFill>
              <a:latin typeface="Arial" pitchFamily="34" charset="0"/>
            </a:endParaRPr>
          </a:p>
          <a:p>
            <a:pPr>
              <a:lnSpc>
                <a:spcPts val="4000"/>
              </a:lnSpc>
              <a:spcBef>
                <a:spcPct val="0"/>
              </a:spcBef>
            </a:pPr>
            <a:r>
              <a:rPr lang="de-AT" sz="2400" dirty="0">
                <a:solidFill>
                  <a:srgbClr val="002060"/>
                </a:solidFill>
                <a:latin typeface="Arial" pitchFamily="34" charset="0"/>
              </a:rPr>
              <a:t>www.bildung-tirol.gv.at</a:t>
            </a:r>
            <a:r>
              <a:rPr lang="de-AT" sz="2400" dirty="0">
                <a:solidFill>
                  <a:srgbClr val="002060"/>
                </a:solidFill>
                <a:latin typeface="Arial" pitchFamily="34" charset="0"/>
              </a:rPr>
              <a:t> </a:t>
            </a:r>
          </a:p>
          <a:p>
            <a:pPr>
              <a:lnSpc>
                <a:spcPts val="4000"/>
              </a:lnSpc>
              <a:spcBef>
                <a:spcPct val="0"/>
              </a:spcBef>
            </a:pPr>
            <a:r>
              <a:rPr lang="de-AT" sz="2400" dirty="0">
                <a:solidFill>
                  <a:srgbClr val="002060"/>
                </a:solidFill>
                <a:latin typeface="Arial" pitchFamily="34" charset="0"/>
              </a:rPr>
              <a:t>&gt; Schule &amp; Unterricht</a:t>
            </a:r>
          </a:p>
          <a:p>
            <a:pPr>
              <a:lnSpc>
                <a:spcPts val="4000"/>
              </a:lnSpc>
              <a:spcBef>
                <a:spcPct val="0"/>
              </a:spcBef>
            </a:pPr>
            <a:r>
              <a:rPr lang="de-AT" sz="2400" dirty="0">
                <a:solidFill>
                  <a:srgbClr val="002060"/>
                </a:solidFill>
                <a:latin typeface="Arial" pitchFamily="34" charset="0"/>
              </a:rPr>
              <a:t>	&gt; Schulanmeldung</a:t>
            </a:r>
          </a:p>
          <a:p>
            <a:pPr>
              <a:lnSpc>
                <a:spcPts val="4000"/>
              </a:lnSpc>
              <a:spcBef>
                <a:spcPct val="0"/>
              </a:spcBef>
            </a:pPr>
            <a:r>
              <a:rPr lang="de-AT" sz="2400" dirty="0">
                <a:solidFill>
                  <a:srgbClr val="002060"/>
                </a:solidFill>
                <a:latin typeface="Arial" pitchFamily="34" charset="0"/>
              </a:rPr>
              <a:t>		Informationen zur Aufnahme an einer AHS-		Langform in Innsbruck </a:t>
            </a:r>
            <a:r>
              <a:rPr lang="de-AT" sz="2400">
                <a:solidFill>
                  <a:srgbClr val="002060"/>
                </a:solidFill>
                <a:latin typeface="Arial" pitchFamily="34" charset="0"/>
              </a:rPr>
              <a:t>und Umgebung</a:t>
            </a:r>
            <a:endParaRPr lang="de-AT" sz="2400" dirty="0">
              <a:solidFill>
                <a:srgbClr val="002060"/>
              </a:solidFill>
              <a:latin typeface="Arial" pitchFamily="34" charset="0"/>
            </a:endParaRPr>
          </a:p>
        </p:txBody>
      </p:sp>
    </p:spTree>
    <p:extLst>
      <p:ext uri="{BB962C8B-B14F-4D97-AF65-F5344CB8AC3E}">
        <p14:creationId xmlns:p14="http://schemas.microsoft.com/office/powerpoint/2010/main" val="250776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05443" y="857398"/>
            <a:ext cx="7978525" cy="555885"/>
          </a:xfrm>
        </p:spPr>
        <p:txBody>
          <a:bodyPr/>
          <a:lstStyle/>
          <a:p>
            <a:pPr algn="ctr"/>
            <a:r>
              <a:rPr lang="de-AT" sz="3200" dirty="0">
                <a:solidFill>
                  <a:srgbClr val="C00000"/>
                </a:solidFill>
                <a:latin typeface="Calibri" panose="020F0502020204030204" pitchFamily="34" charset="0"/>
                <a:cs typeface="Calibri" panose="020F0502020204030204" pitchFamily="34" charset="0"/>
              </a:rPr>
              <a:t>AHS-Langformen</a:t>
            </a:r>
            <a:endParaRPr lang="de-DE" sz="3200" dirty="0">
              <a:solidFill>
                <a:srgbClr val="C00000"/>
              </a:solidFill>
              <a:latin typeface="Calibri" panose="020F0502020204030204" pitchFamily="34" charset="0"/>
              <a:cs typeface="Calibri" panose="020F0502020204030204" pitchFamily="34" charset="0"/>
            </a:endParaRPr>
          </a:p>
        </p:txBody>
      </p:sp>
      <p:sp>
        <p:nvSpPr>
          <p:cNvPr id="6" name="Foliennummernplatzhalter 5"/>
          <p:cNvSpPr>
            <a:spLocks noGrp="1"/>
          </p:cNvSpPr>
          <p:nvPr>
            <p:ph type="sldNum" sz="quarter" idx="12"/>
          </p:nvPr>
        </p:nvSpPr>
        <p:spPr/>
        <p:txBody>
          <a:bodyPr/>
          <a:lstStyle/>
          <a:p>
            <a:fld id="{1206269C-C24E-4E80-9A4B-E7E19BB59A67}" type="slidenum">
              <a:rPr lang="de-AT" smtClean="0"/>
              <a:pPr/>
              <a:t>3</a:t>
            </a:fld>
            <a:endParaRPr lang="de-AT" dirty="0"/>
          </a:p>
        </p:txBody>
      </p:sp>
      <p:sp>
        <p:nvSpPr>
          <p:cNvPr id="3" name="Rechteck 2"/>
          <p:cNvSpPr/>
          <p:nvPr/>
        </p:nvSpPr>
        <p:spPr>
          <a:xfrm>
            <a:off x="405443" y="1413283"/>
            <a:ext cx="8186466" cy="5139869"/>
          </a:xfrm>
          <a:prstGeom prst="rect">
            <a:avLst/>
          </a:prstGeom>
          <a:noFill/>
        </p:spPr>
        <p:txBody>
          <a:bodyPr wrap="square">
            <a:spAutoFit/>
          </a:bodyPr>
          <a:lstStyle/>
          <a:p>
            <a:r>
              <a:rPr lang="de-DE" sz="2800" b="1" dirty="0">
                <a:solidFill>
                  <a:srgbClr val="002060"/>
                </a:solidFill>
              </a:rPr>
              <a:t>Gymnasium:</a:t>
            </a:r>
            <a:r>
              <a:rPr lang="de-DE" dirty="0">
                <a:solidFill>
                  <a:srgbClr val="002060"/>
                </a:solidFill>
              </a:rPr>
              <a:t>	</a:t>
            </a:r>
          </a:p>
          <a:p>
            <a:pPr marL="285750" indent="-285750" defTabSz="361950">
              <a:buClr>
                <a:srgbClr val="002060"/>
              </a:buClr>
              <a:buFont typeface="Wingdings" panose="05000000000000000000" pitchFamily="2" charset="2"/>
              <a:buChar char="Ø"/>
            </a:pPr>
            <a:r>
              <a:rPr lang="de-DE" dirty="0">
                <a:solidFill>
                  <a:srgbClr val="002060"/>
                </a:solidFill>
                <a:latin typeface="Calibri" panose="020F0502020204030204" pitchFamily="34" charset="0"/>
                <a:cs typeface="Calibri" panose="020F0502020204030204" pitchFamily="34" charset="0"/>
              </a:rPr>
              <a:t>sprachlicher Schwerpunkt </a:t>
            </a:r>
          </a:p>
          <a:p>
            <a:pPr marL="285750" indent="-285750" defTabSz="714375">
              <a:buClr>
                <a:srgbClr val="002060"/>
              </a:buClr>
              <a:buFont typeface="Wingdings" panose="05000000000000000000" pitchFamily="2" charset="2"/>
              <a:buChar char="Ø"/>
              <a:tabLst>
                <a:tab pos="361950" algn="l"/>
                <a:tab pos="449263" algn="l"/>
              </a:tabLst>
            </a:pPr>
            <a:r>
              <a:rPr lang="de-DE" dirty="0">
                <a:solidFill>
                  <a:srgbClr val="002060"/>
                </a:solidFill>
                <a:latin typeface="Calibri" panose="020F0502020204030204" pitchFamily="34" charset="0"/>
                <a:cs typeface="Calibri" panose="020F0502020204030204" pitchFamily="34" charset="0"/>
              </a:rPr>
              <a:t>Latein oder 2. lebende Fremdsprache ab der 3. Klasse</a:t>
            </a:r>
          </a:p>
          <a:p>
            <a:pPr marL="285750" indent="-285750" defTabSz="714375">
              <a:buClr>
                <a:srgbClr val="002060"/>
              </a:buClr>
              <a:buFont typeface="Wingdings" panose="05000000000000000000" pitchFamily="2" charset="2"/>
              <a:buChar char="Ø"/>
              <a:tabLst>
                <a:tab pos="361950" algn="l"/>
                <a:tab pos="449263" algn="l"/>
              </a:tabLst>
            </a:pPr>
            <a:r>
              <a:rPr lang="de-DE" dirty="0">
                <a:solidFill>
                  <a:srgbClr val="002060"/>
                </a:solidFill>
                <a:latin typeface="Calibri" panose="020F0502020204030204" pitchFamily="34" charset="0"/>
                <a:cs typeface="Calibri" panose="020F0502020204030204" pitchFamily="34" charset="0"/>
              </a:rPr>
              <a:t>2. lebende Fremdsprache oder Latein oder Griechisch ab der 5. Klasse</a:t>
            </a:r>
          </a:p>
          <a:p>
            <a:endParaRPr lang="de-DE" dirty="0">
              <a:solidFill>
                <a:srgbClr val="002060"/>
              </a:solidFill>
              <a:latin typeface="Calibri" panose="020F0502020204030204" pitchFamily="34" charset="0"/>
              <a:cs typeface="Calibri" panose="020F0502020204030204" pitchFamily="34" charset="0"/>
            </a:endParaRPr>
          </a:p>
          <a:p>
            <a:pPr>
              <a:tabLst>
                <a:tab pos="1077913" algn="l"/>
              </a:tabLst>
            </a:pPr>
            <a:r>
              <a:rPr lang="de-DE" sz="2800" b="1" dirty="0">
                <a:solidFill>
                  <a:srgbClr val="002060"/>
                </a:solidFill>
              </a:rPr>
              <a:t>Realgymnasium:</a:t>
            </a:r>
            <a:r>
              <a:rPr lang="de-DE" dirty="0">
                <a:solidFill>
                  <a:srgbClr val="002060"/>
                </a:solidFill>
              </a:rPr>
              <a:t>	</a:t>
            </a:r>
          </a:p>
          <a:p>
            <a:pPr marL="285750" indent="-285750" defTabSz="714375">
              <a:buClr>
                <a:srgbClr val="002060"/>
              </a:buClr>
              <a:buFont typeface="Wingdings" panose="05000000000000000000" pitchFamily="2" charset="2"/>
              <a:buChar char="Ø"/>
              <a:tabLst>
                <a:tab pos="266700" algn="l"/>
                <a:tab pos="449263" algn="l"/>
              </a:tabLst>
            </a:pPr>
            <a:r>
              <a:rPr lang="de-DE" dirty="0">
                <a:solidFill>
                  <a:srgbClr val="002060"/>
                </a:solidFill>
                <a:latin typeface="Calibri" panose="020F0502020204030204" pitchFamily="34" charset="0"/>
                <a:cs typeface="Calibri" panose="020F0502020204030204" pitchFamily="34" charset="0"/>
              </a:rPr>
              <a:t>naturwissenschaftlicher Schwerpunkt</a:t>
            </a:r>
          </a:p>
          <a:p>
            <a:pPr marL="285750" indent="-285750" defTabSz="714375">
              <a:buClr>
                <a:srgbClr val="002060"/>
              </a:buClr>
              <a:buFont typeface="Wingdings" panose="05000000000000000000" pitchFamily="2" charset="2"/>
              <a:buChar char="Ø"/>
              <a:tabLst>
                <a:tab pos="266700" algn="l"/>
                <a:tab pos="449263" algn="l"/>
              </a:tabLst>
            </a:pPr>
            <a:r>
              <a:rPr lang="de-DE" dirty="0">
                <a:solidFill>
                  <a:srgbClr val="002060"/>
                </a:solidFill>
                <a:latin typeface="Calibri" panose="020F0502020204030204" pitchFamily="34" charset="0"/>
                <a:cs typeface="Calibri" panose="020F0502020204030204" pitchFamily="34" charset="0"/>
              </a:rPr>
              <a:t>Technisches/Textiles Werken + verstärkt Mathematik ab der 3. Klasse </a:t>
            </a:r>
          </a:p>
          <a:p>
            <a:pPr marL="285750" indent="-285750" defTabSz="714375">
              <a:buClr>
                <a:srgbClr val="002060"/>
              </a:buClr>
              <a:buFont typeface="Wingdings" panose="05000000000000000000" pitchFamily="2" charset="2"/>
              <a:buChar char="Ø"/>
              <a:tabLst>
                <a:tab pos="266700" algn="l"/>
                <a:tab pos="449263" algn="l"/>
              </a:tabLst>
            </a:pPr>
            <a:r>
              <a:rPr lang="de-DE" dirty="0">
                <a:solidFill>
                  <a:srgbClr val="002060"/>
                </a:solidFill>
                <a:latin typeface="Calibri" panose="020F0502020204030204" pitchFamily="34" charset="0"/>
                <a:cs typeface="Calibri" panose="020F0502020204030204" pitchFamily="34" charset="0"/>
              </a:rPr>
              <a:t>Geometrisch Zeichnen ab der 4. Klasse</a:t>
            </a:r>
          </a:p>
          <a:p>
            <a:pPr marL="285750" indent="-285750" defTabSz="714375">
              <a:buClr>
                <a:srgbClr val="002060"/>
              </a:buClr>
              <a:buFont typeface="Wingdings" panose="05000000000000000000" pitchFamily="2" charset="2"/>
              <a:buChar char="Ø"/>
              <a:tabLst>
                <a:tab pos="266700" algn="l"/>
                <a:tab pos="449263" algn="l"/>
              </a:tabLst>
            </a:pPr>
            <a:r>
              <a:rPr lang="de-DE" dirty="0">
                <a:solidFill>
                  <a:srgbClr val="002060"/>
                </a:solidFill>
                <a:latin typeface="Calibri" panose="020F0502020204030204" pitchFamily="34" charset="0"/>
                <a:cs typeface="Calibri" panose="020F0502020204030204" pitchFamily="34" charset="0"/>
              </a:rPr>
              <a:t>Darstellende Geometrie oder verstärkt Biologie und Umweltkunde, Physik, Chemie ab der 7. Klasse</a:t>
            </a:r>
          </a:p>
          <a:p>
            <a:endParaRPr lang="de-DE" sz="1000" dirty="0">
              <a:solidFill>
                <a:srgbClr val="002060"/>
              </a:solidFill>
            </a:endParaRPr>
          </a:p>
          <a:p>
            <a:r>
              <a:rPr lang="de-DE" sz="2800" b="1" dirty="0">
                <a:solidFill>
                  <a:srgbClr val="002060"/>
                </a:solidFill>
              </a:rPr>
              <a:t>Wirtschaftskundliches Realgymnasium:</a:t>
            </a:r>
          </a:p>
          <a:p>
            <a:pPr marL="285750" indent="-285750" defTabSz="714375">
              <a:buClr>
                <a:srgbClr val="002060"/>
              </a:buClr>
              <a:buFont typeface="Wingdings" panose="05000000000000000000" pitchFamily="2" charset="2"/>
              <a:buChar char="Ø"/>
            </a:pPr>
            <a:r>
              <a:rPr lang="de-DE" dirty="0">
                <a:solidFill>
                  <a:srgbClr val="002060"/>
                </a:solidFill>
                <a:latin typeface="Calibri" panose="020F0502020204030204" pitchFamily="34" charset="0"/>
                <a:cs typeface="Calibri" panose="020F0502020204030204" pitchFamily="34" charset="0"/>
              </a:rPr>
              <a:t>Technisches/Textiles Werken + verstärkt Chemie ab der 3. Klasse </a:t>
            </a:r>
          </a:p>
          <a:p>
            <a:pPr marL="285750" indent="-285750" defTabSz="714375">
              <a:buClr>
                <a:srgbClr val="002060"/>
              </a:buClr>
              <a:buFont typeface="Wingdings" panose="05000000000000000000" pitchFamily="2" charset="2"/>
              <a:buChar char="Ø"/>
            </a:pPr>
            <a:r>
              <a:rPr lang="de-DE" dirty="0">
                <a:solidFill>
                  <a:srgbClr val="002060"/>
                </a:solidFill>
                <a:latin typeface="Calibri" panose="020F0502020204030204" pitchFamily="34" charset="0"/>
                <a:cs typeface="Calibri" panose="020F0502020204030204" pitchFamily="34" charset="0"/>
              </a:rPr>
              <a:t>Haushaltsökonomie und Ernährung ab der 5. Klasse</a:t>
            </a:r>
          </a:p>
          <a:p>
            <a:pPr marL="285750" indent="-285750" defTabSz="714375">
              <a:buClr>
                <a:srgbClr val="002060"/>
              </a:buClr>
              <a:buFont typeface="Wingdings" panose="05000000000000000000" pitchFamily="2" charset="2"/>
              <a:buChar char="Ø"/>
            </a:pPr>
            <a:r>
              <a:rPr lang="de-DE" dirty="0">
                <a:solidFill>
                  <a:srgbClr val="002060"/>
                </a:solidFill>
                <a:latin typeface="Calibri" panose="020F0502020204030204" pitchFamily="34" charset="0"/>
                <a:cs typeface="Calibri" panose="020F0502020204030204" pitchFamily="34" charset="0"/>
              </a:rPr>
              <a:t>verstärkt Geographie und Wirtschaftskunde mit Praktikum</a:t>
            </a:r>
          </a:p>
          <a:p>
            <a:pPr marL="285750" indent="-285750" defTabSz="714375">
              <a:buClr>
                <a:srgbClr val="002060"/>
              </a:buClr>
              <a:buFont typeface="Wingdings" panose="05000000000000000000" pitchFamily="2" charset="2"/>
              <a:buChar char="Ø"/>
            </a:pPr>
            <a:r>
              <a:rPr lang="de-DE" dirty="0">
                <a:solidFill>
                  <a:srgbClr val="002060"/>
                </a:solidFill>
                <a:latin typeface="Calibri" panose="020F0502020204030204" pitchFamily="34" charset="0"/>
                <a:cs typeface="Calibri" panose="020F0502020204030204" pitchFamily="34" charset="0"/>
              </a:rPr>
              <a:t>Psychologie und Philosophie mit Praktikum ab der 6. Klasse</a:t>
            </a:r>
            <a:endParaRPr lang="de-AT"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4642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p>
            <a:fld id="{1206269C-C24E-4E80-9A4B-E7E19BB59A67}" type="slidenum">
              <a:rPr lang="de-AT" smtClean="0"/>
              <a:pPr/>
              <a:t>30</a:t>
            </a:fld>
            <a:endParaRPr lang="de-AT" dirty="0"/>
          </a:p>
        </p:txBody>
      </p:sp>
      <p:sp>
        <p:nvSpPr>
          <p:cNvPr id="9" name="Rechteck 8"/>
          <p:cNvSpPr/>
          <p:nvPr/>
        </p:nvSpPr>
        <p:spPr>
          <a:xfrm>
            <a:off x="1017917" y="1982364"/>
            <a:ext cx="7151298" cy="3139321"/>
          </a:xfrm>
          <a:prstGeom prst="rect">
            <a:avLst/>
          </a:prstGeom>
        </p:spPr>
        <p:txBody>
          <a:bodyPr wrap="square">
            <a:spAutoFit/>
          </a:bodyPr>
          <a:lstStyle/>
          <a:p>
            <a:pPr lvl="0" algn="ctr" fontAlgn="base">
              <a:spcBef>
                <a:spcPct val="0"/>
              </a:spcBef>
              <a:spcAft>
                <a:spcPct val="0"/>
              </a:spcAft>
            </a:pPr>
            <a:r>
              <a:rPr lang="de-AT" sz="6600" b="1" kern="0" dirty="0">
                <a:solidFill>
                  <a:schemeClr val="tx2">
                    <a:lumMod val="75000"/>
                  </a:schemeClr>
                </a:solidFill>
                <a:latin typeface="Arial" pitchFamily="34" charset="0"/>
                <a:ea typeface="ＭＳ Ｐゴシック"/>
                <a:cs typeface="Arial"/>
              </a:rPr>
              <a:t>Vielen Dank für Ihre Aufmerksamkeit</a:t>
            </a:r>
          </a:p>
        </p:txBody>
      </p:sp>
    </p:spTree>
    <p:extLst>
      <p:ext uri="{BB962C8B-B14F-4D97-AF65-F5344CB8AC3E}">
        <p14:creationId xmlns:p14="http://schemas.microsoft.com/office/powerpoint/2010/main" val="138415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4</a:t>
            </a:fld>
            <a:endParaRPr lang="de-AT" dirty="0"/>
          </a:p>
        </p:txBody>
      </p:sp>
      <p:graphicFrame>
        <p:nvGraphicFramePr>
          <p:cNvPr id="5" name="Tabelle 4"/>
          <p:cNvGraphicFramePr>
            <a:graphicFrameLocks noGrp="1"/>
          </p:cNvGraphicFramePr>
          <p:nvPr>
            <p:extLst>
              <p:ext uri="{D42A27DB-BD31-4B8C-83A1-F6EECF244321}">
                <p14:modId xmlns:p14="http://schemas.microsoft.com/office/powerpoint/2010/main" val="3922041805"/>
              </p:ext>
            </p:extLst>
          </p:nvPr>
        </p:nvGraphicFramePr>
        <p:xfrm>
          <a:off x="250165" y="1797666"/>
          <a:ext cx="8524543" cy="3992880"/>
        </p:xfrm>
        <a:graphic>
          <a:graphicData uri="http://schemas.openxmlformats.org/drawingml/2006/table">
            <a:tbl>
              <a:tblPr firstRow="1" bandRow="1">
                <a:tableStyleId>{7E9639D4-E3E2-4D34-9284-5A2195B3D0D7}</a:tableStyleId>
              </a:tblPr>
              <a:tblGrid>
                <a:gridCol w="3663441">
                  <a:extLst>
                    <a:ext uri="{9D8B030D-6E8A-4147-A177-3AD203B41FA5}">
                      <a16:colId xmlns:a16="http://schemas.microsoft.com/office/drawing/2014/main" val="20000"/>
                    </a:ext>
                  </a:extLst>
                </a:gridCol>
                <a:gridCol w="1268114">
                  <a:extLst>
                    <a:ext uri="{9D8B030D-6E8A-4147-A177-3AD203B41FA5}">
                      <a16:colId xmlns:a16="http://schemas.microsoft.com/office/drawing/2014/main" val="20001"/>
                    </a:ext>
                  </a:extLst>
                </a:gridCol>
                <a:gridCol w="1549917">
                  <a:extLst>
                    <a:ext uri="{9D8B030D-6E8A-4147-A177-3AD203B41FA5}">
                      <a16:colId xmlns:a16="http://schemas.microsoft.com/office/drawing/2014/main" val="20002"/>
                    </a:ext>
                  </a:extLst>
                </a:gridCol>
                <a:gridCol w="2043071">
                  <a:extLst>
                    <a:ext uri="{9D8B030D-6E8A-4147-A177-3AD203B41FA5}">
                      <a16:colId xmlns:a16="http://schemas.microsoft.com/office/drawing/2014/main" val="20003"/>
                    </a:ext>
                  </a:extLst>
                </a:gridCol>
              </a:tblGrid>
              <a:tr h="466897">
                <a:tc>
                  <a:txBody>
                    <a:bodyPr/>
                    <a:lstStyle/>
                    <a:p>
                      <a:endParaRPr lang="de-DE"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rgbClr val="002060"/>
                          </a:solidFill>
                          <a:latin typeface="Calibri" panose="020F0502020204030204" pitchFamily="34" charset="0"/>
                          <a:cs typeface="Calibri" panose="020F0502020204030204" pitchFamily="34" charset="0"/>
                        </a:rPr>
                        <a:t>Gymnasium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rgbClr val="002060"/>
                          </a:solidFill>
                          <a:latin typeface="Calibri" panose="020F0502020204030204" pitchFamily="34" charset="0"/>
                          <a:cs typeface="Calibri" panose="020F0502020204030204" pitchFamily="34" charset="0"/>
                        </a:rPr>
                        <a:t>Realgymnasium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dirty="0">
                          <a:solidFill>
                            <a:srgbClr val="002060"/>
                          </a:solidFill>
                          <a:latin typeface="Calibri" panose="020F0502020204030204" pitchFamily="34" charset="0"/>
                          <a:cs typeface="Calibri" panose="020F0502020204030204" pitchFamily="34" charset="0"/>
                        </a:rPr>
                        <a:t>Wirtschaftskundliches</a:t>
                      </a:r>
                      <a:r>
                        <a:rPr lang="de-DE" sz="1400" baseline="0" dirty="0">
                          <a:solidFill>
                            <a:srgbClr val="002060"/>
                          </a:solidFill>
                          <a:latin typeface="Calibri" panose="020F0502020204030204" pitchFamily="34" charset="0"/>
                          <a:cs typeface="Calibri" panose="020F0502020204030204" pitchFamily="34" charset="0"/>
                        </a:rPr>
                        <a:t> Realgymnasium</a:t>
                      </a:r>
                      <a:endParaRPr lang="de-DE" sz="1400"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4152">
                <a:tc>
                  <a:txBody>
                    <a:bodyPr/>
                    <a:lstStyle/>
                    <a:p>
                      <a:r>
                        <a:rPr lang="de-DE" dirty="0">
                          <a:solidFill>
                            <a:srgbClr val="002060"/>
                          </a:solidFill>
                          <a:latin typeface="Calibri" panose="020F0502020204030204" pitchFamily="34" charset="0"/>
                          <a:cs typeface="Calibri" panose="020F0502020204030204" pitchFamily="34" charset="0"/>
                        </a:rPr>
                        <a:t>Akademisches Gymnasium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b="1" dirty="0">
                          <a:solidFill>
                            <a:srgbClr val="002060"/>
                          </a:solidFill>
                          <a:latin typeface="Calibri" panose="020F0502020204030204" pitchFamily="34" charset="0"/>
                          <a:cs typeface="Calibri" panose="020F050202020403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41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solidFill>
                            <a:srgbClr val="002060"/>
                          </a:solidFill>
                          <a:latin typeface="Calibri" panose="020F0502020204030204" pitchFamily="34" charset="0"/>
                          <a:cs typeface="Calibri" panose="020F0502020204030204" pitchFamily="34" charset="0"/>
                        </a:rPr>
                        <a:t>BG/BRG/SRG </a:t>
                      </a:r>
                      <a:r>
                        <a:rPr lang="de-DE" dirty="0" err="1">
                          <a:solidFill>
                            <a:srgbClr val="002060"/>
                          </a:solidFill>
                          <a:latin typeface="Calibri" panose="020F0502020204030204" pitchFamily="34" charset="0"/>
                          <a:cs typeface="Calibri" panose="020F0502020204030204" pitchFamily="34" charset="0"/>
                        </a:rPr>
                        <a:t>Reithmannstraße</a:t>
                      </a:r>
                      <a:endParaRPr lang="de-DE"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b="1" dirty="0">
                          <a:solidFill>
                            <a:srgbClr val="002060"/>
                          </a:solidFill>
                          <a:latin typeface="Calibri" panose="020F0502020204030204" pitchFamily="34" charset="0"/>
                          <a:cs typeface="Calibri" panose="020F050202020403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1" dirty="0">
                          <a:solidFill>
                            <a:srgbClr val="002060"/>
                          </a:solidFill>
                          <a:latin typeface="Calibri" panose="020F0502020204030204" pitchFamily="34" charset="0"/>
                          <a:cs typeface="Calibri" panose="020F050202020403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4152">
                <a:tc>
                  <a:txBody>
                    <a:bodyPr/>
                    <a:lstStyle/>
                    <a:p>
                      <a:r>
                        <a:rPr lang="de-DE" dirty="0">
                          <a:solidFill>
                            <a:srgbClr val="002060"/>
                          </a:solidFill>
                          <a:latin typeface="Calibri" panose="020F0502020204030204" pitchFamily="34" charset="0"/>
                          <a:cs typeface="Calibri" panose="020F0502020204030204" pitchFamily="34" charset="0"/>
                        </a:rPr>
                        <a:t>BRG Innsbruck Adolf-Pichler-Platz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1" dirty="0">
                          <a:solidFill>
                            <a:srgbClr val="002060"/>
                          </a:solidFill>
                          <a:latin typeface="Calibri" panose="020F0502020204030204" pitchFamily="34" charset="0"/>
                          <a:cs typeface="Calibri" panose="020F050202020403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41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solidFill>
                            <a:srgbClr val="002060"/>
                          </a:solidFill>
                          <a:latin typeface="Calibri" panose="020F0502020204030204" pitchFamily="34" charset="0"/>
                          <a:cs typeface="Calibri" panose="020F0502020204030204" pitchFamily="34" charset="0"/>
                        </a:rPr>
                        <a:t>BRG in der 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1" dirty="0">
                          <a:solidFill>
                            <a:srgbClr val="002060"/>
                          </a:solidFill>
                          <a:latin typeface="Calibri" panose="020F0502020204030204" pitchFamily="34" charset="0"/>
                          <a:cs typeface="Calibri" panose="020F050202020403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41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solidFill>
                            <a:srgbClr val="002060"/>
                          </a:solidFill>
                          <a:latin typeface="Calibri" panose="020F0502020204030204" pitchFamily="34" charset="0"/>
                          <a:cs typeface="Calibri" panose="020F0502020204030204" pitchFamily="34" charset="0"/>
                        </a:rPr>
                        <a:t>BG/BRG Sillgasse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b="1" dirty="0">
                          <a:solidFill>
                            <a:srgbClr val="002060"/>
                          </a:solidFill>
                          <a:latin typeface="Calibri" panose="020F0502020204030204" pitchFamily="34" charset="0"/>
                          <a:cs typeface="Calibri" panose="020F050202020403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1" dirty="0">
                          <a:solidFill>
                            <a:srgbClr val="002060"/>
                          </a:solidFill>
                          <a:latin typeface="Calibri" panose="020F0502020204030204" pitchFamily="34" charset="0"/>
                          <a:cs typeface="Calibri" panose="020F050202020403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76755">
                <a:tc>
                  <a:txBody>
                    <a:bodyPr/>
                    <a:lstStyle/>
                    <a:p>
                      <a:r>
                        <a:rPr lang="de-DE" dirty="0" err="1">
                          <a:solidFill>
                            <a:srgbClr val="002060"/>
                          </a:solidFill>
                          <a:latin typeface="Calibri" panose="020F0502020204030204" pitchFamily="34" charset="0"/>
                          <a:cs typeface="Calibri" panose="020F0502020204030204" pitchFamily="34" charset="0"/>
                        </a:rPr>
                        <a:t>Wirtschaftkundliches</a:t>
                      </a:r>
                      <a:r>
                        <a:rPr lang="de-DE" baseline="0" dirty="0">
                          <a:solidFill>
                            <a:srgbClr val="002060"/>
                          </a:solidFill>
                          <a:latin typeface="Calibri" panose="020F0502020204030204" pitchFamily="34" charset="0"/>
                          <a:cs typeface="Calibri" panose="020F0502020204030204" pitchFamily="34" charset="0"/>
                        </a:rPr>
                        <a:t> Realgymnasium Ursulinen</a:t>
                      </a:r>
                      <a:endParaRPr lang="de-DE"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1" dirty="0">
                          <a:solidFill>
                            <a:srgbClr val="002060"/>
                          </a:solidFill>
                          <a:latin typeface="Calibri" panose="020F0502020204030204" pitchFamily="34" charset="0"/>
                          <a:cs typeface="Calibri" panose="020F050202020403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76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err="1">
                          <a:solidFill>
                            <a:srgbClr val="002060"/>
                          </a:solidFill>
                          <a:latin typeface="Calibri" panose="020F0502020204030204" pitchFamily="34" charset="0"/>
                          <a:cs typeface="Calibri" panose="020F0502020204030204" pitchFamily="34" charset="0"/>
                        </a:rPr>
                        <a:t>Öff</a:t>
                      </a:r>
                      <a:r>
                        <a:rPr lang="de-DE" dirty="0">
                          <a:solidFill>
                            <a:srgbClr val="002060"/>
                          </a:solidFill>
                          <a:latin typeface="Calibri" panose="020F0502020204030204" pitchFamily="34" charset="0"/>
                          <a:cs typeface="Calibri" panose="020F0502020204030204" pitchFamily="34" charset="0"/>
                        </a:rPr>
                        <a:t>. Gymnasium der Franziskaner Hall in Tirol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b="1" dirty="0">
                          <a:solidFill>
                            <a:srgbClr val="002060"/>
                          </a:solidFill>
                          <a:latin typeface="Calibri" panose="020F0502020204030204" pitchFamily="34" charset="0"/>
                          <a:cs typeface="Calibri" panose="020F050202020403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4152">
                <a:tc>
                  <a:txBody>
                    <a:bodyPr/>
                    <a:lstStyle/>
                    <a:p>
                      <a:r>
                        <a:rPr lang="de-DE" dirty="0">
                          <a:solidFill>
                            <a:srgbClr val="002060"/>
                          </a:solidFill>
                          <a:latin typeface="Calibri" panose="020F0502020204030204" pitchFamily="34" charset="0"/>
                          <a:cs typeface="Calibri" panose="020F0502020204030204" pitchFamily="34" charset="0"/>
                        </a:rPr>
                        <a:t>BRG/BORG </a:t>
                      </a:r>
                      <a:r>
                        <a:rPr lang="de-DE" dirty="0" err="1">
                          <a:solidFill>
                            <a:srgbClr val="002060"/>
                          </a:solidFill>
                          <a:latin typeface="Calibri" panose="020F0502020204030204" pitchFamily="34" charset="0"/>
                          <a:cs typeface="Calibri" panose="020F0502020204030204" pitchFamily="34" charset="0"/>
                        </a:rPr>
                        <a:t>Telfs</a:t>
                      </a:r>
                      <a:endParaRPr lang="de-DE"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1" dirty="0">
                          <a:solidFill>
                            <a:srgbClr val="002060"/>
                          </a:solidFill>
                          <a:latin typeface="Calibri" panose="020F0502020204030204" pitchFamily="34" charset="0"/>
                          <a:cs typeface="Calibri" panose="020F050202020403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9272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5</a:t>
            </a:fld>
            <a:endParaRPr lang="de-AT" dirty="0"/>
          </a:p>
        </p:txBody>
      </p:sp>
      <p:sp>
        <p:nvSpPr>
          <p:cNvPr id="5" name="Rectangle 3"/>
          <p:cNvSpPr txBox="1">
            <a:spLocks noChangeArrowheads="1"/>
          </p:cNvSpPr>
          <p:nvPr/>
        </p:nvSpPr>
        <p:spPr bwMode="auto">
          <a:xfrm>
            <a:off x="517129" y="1285335"/>
            <a:ext cx="7185148" cy="5011947"/>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3000"/>
              </a:lnSpc>
              <a:spcBef>
                <a:spcPts val="0"/>
              </a:spcBef>
              <a:spcAft>
                <a:spcPct val="0"/>
              </a:spcAft>
              <a:defRPr sz="2400">
                <a:solidFill>
                  <a:schemeClr val="tx1"/>
                </a:solidFill>
                <a:latin typeface="Arial"/>
                <a:ea typeface="+mn-ea"/>
                <a:cs typeface="Arial"/>
              </a:defRPr>
            </a:lvl1pPr>
            <a:lvl2pPr marL="792000" indent="-216000" algn="l" rtl="0" eaLnBrk="1" fontAlgn="base" hangingPunct="1">
              <a:lnSpc>
                <a:spcPts val="3000"/>
              </a:lnSpc>
              <a:spcBef>
                <a:spcPts val="0"/>
              </a:spcBef>
              <a:spcAft>
                <a:spcPct val="0"/>
              </a:spcAft>
              <a:buFont typeface="Wingdings" charset="2"/>
              <a:buChar char="§"/>
              <a:defRPr sz="2400">
                <a:solidFill>
                  <a:schemeClr val="tx1"/>
                </a:solidFill>
                <a:latin typeface="Arial"/>
                <a:ea typeface="+mn-ea"/>
                <a:cs typeface="Arial"/>
              </a:defRPr>
            </a:lvl2pPr>
            <a:lvl3pPr marL="1152000" indent="-216000" algn="l" rtl="0" eaLnBrk="1" fontAlgn="base" hangingPunct="1">
              <a:lnSpc>
                <a:spcPts val="3000"/>
              </a:lnSpc>
              <a:spcBef>
                <a:spcPts val="0"/>
              </a:spcBef>
              <a:spcAft>
                <a:spcPct val="0"/>
              </a:spcAft>
              <a:buFont typeface="Arial"/>
              <a:buChar char="•"/>
              <a:defRPr sz="2400">
                <a:solidFill>
                  <a:schemeClr val="tx1"/>
                </a:solidFill>
                <a:latin typeface="Arial"/>
                <a:ea typeface="+mn-ea"/>
                <a:cs typeface="Arial"/>
              </a:defRPr>
            </a:lvl3pPr>
            <a:lvl4pPr marL="1584000" indent="-216000" algn="l" rtl="0" eaLnBrk="1" fontAlgn="base" hangingPunct="1">
              <a:lnSpc>
                <a:spcPts val="3000"/>
              </a:lnSpc>
              <a:spcBef>
                <a:spcPts val="0"/>
              </a:spcBef>
              <a:spcAft>
                <a:spcPct val="0"/>
              </a:spcAft>
              <a:buFont typeface="Symbol" charset="2"/>
              <a:buChar char="-"/>
              <a:defRPr sz="2400">
                <a:solidFill>
                  <a:schemeClr val="tx1"/>
                </a:solidFill>
                <a:latin typeface="Arial"/>
                <a:ea typeface="+mn-ea"/>
                <a:cs typeface="Arial"/>
              </a:defRPr>
            </a:lvl4pPr>
            <a:lvl5pPr marL="2052000" indent="-216000" algn="l" rtl="0" eaLnBrk="1" fontAlgn="base" hangingPunct="1">
              <a:lnSpc>
                <a:spcPts val="3000"/>
              </a:lnSpc>
              <a:spcBef>
                <a:spcPts val="0"/>
              </a:spcBef>
              <a:spcAft>
                <a:spcPct val="0"/>
              </a:spcAft>
              <a:buFontTx/>
              <a:buChar char="»"/>
              <a:defRPr sz="2400">
                <a:solidFill>
                  <a:schemeClr val="tx1"/>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ct val="0"/>
              </a:spcBef>
            </a:pPr>
            <a:r>
              <a:rPr lang="de-AT" sz="3200" b="1" kern="0" dirty="0">
                <a:solidFill>
                  <a:srgbClr val="002060"/>
                </a:solidFill>
                <a:latin typeface="Calibri" panose="020F0502020204030204" pitchFamily="34" charset="0"/>
                <a:cs typeface="Calibri" panose="020F0502020204030204" pitchFamily="34" charset="0"/>
              </a:rPr>
              <a:t>Akademisches Gymnasium Innsbruck</a:t>
            </a:r>
          </a:p>
          <a:p>
            <a:pPr marL="0" indent="0">
              <a:spcBef>
                <a:spcPct val="0"/>
              </a:spcBef>
            </a:pPr>
            <a:endParaRPr lang="de-AT" sz="1000" kern="0" dirty="0">
              <a:solidFill>
                <a:srgbClr val="002060"/>
              </a:solidFill>
              <a:latin typeface="Arial" pitchFamily="34" charset="0"/>
            </a:endParaRPr>
          </a:p>
          <a:p>
            <a:pPr marL="0" indent="0">
              <a:lnSpc>
                <a:spcPct val="100000"/>
              </a:lnSpc>
              <a:spcBef>
                <a:spcPct val="0"/>
              </a:spcBef>
            </a:pPr>
            <a:endParaRPr lang="de-AT" sz="800" b="1" kern="0" dirty="0">
              <a:solidFill>
                <a:srgbClr val="002060"/>
              </a:solidFill>
              <a:latin typeface="Arial" pitchFamily="34" charset="0"/>
            </a:endParaRPr>
          </a:p>
          <a:p>
            <a:pPr marL="0" indent="0">
              <a:lnSpc>
                <a:spcPct val="100000"/>
              </a:lnSpc>
              <a:spcBef>
                <a:spcPct val="0"/>
              </a:spcBef>
            </a:pPr>
            <a:r>
              <a:rPr lang="de-AT" sz="2000" b="1" kern="0" dirty="0">
                <a:solidFill>
                  <a:srgbClr val="002060"/>
                </a:solidFill>
                <a:latin typeface="Calibri" panose="020F0502020204030204" pitchFamily="34" charset="0"/>
                <a:cs typeface="Calibri" panose="020F0502020204030204" pitchFamily="34" charset="0"/>
              </a:rPr>
              <a:t>Schulform: GYMNASIUM</a:t>
            </a:r>
          </a:p>
          <a:p>
            <a:pPr marL="0" indent="0">
              <a:lnSpc>
                <a:spcPct val="100000"/>
              </a:lnSpc>
              <a:spcBef>
                <a:spcPct val="0"/>
              </a:spcBef>
            </a:pPr>
            <a:r>
              <a:rPr lang="de-AT" sz="2000" kern="0" dirty="0">
                <a:solidFill>
                  <a:srgbClr val="002060"/>
                </a:solidFill>
                <a:latin typeface="Calibri" panose="020F0502020204030204" pitchFamily="34" charset="0"/>
                <a:cs typeface="Calibri" panose="020F0502020204030204" pitchFamily="34" charset="0"/>
              </a:rPr>
              <a:t>Humanistisch, Schwerpunkt Sprachen – E, F, ITA, SPA, LAT, GR </a:t>
            </a:r>
            <a:endParaRPr lang="de-AT" sz="800" kern="0" dirty="0">
              <a:solidFill>
                <a:srgbClr val="002060"/>
              </a:solidFill>
              <a:latin typeface="Arial" pitchFamily="34" charset="0"/>
            </a:endParaRPr>
          </a:p>
          <a:p>
            <a:pPr marL="0" indent="0">
              <a:spcBef>
                <a:spcPct val="0"/>
              </a:spcBef>
            </a:pPr>
            <a:endParaRPr lang="de-AT" sz="2000" b="1" kern="0" dirty="0">
              <a:solidFill>
                <a:srgbClr val="002060"/>
              </a:solidFill>
              <a:latin typeface="Calibri" panose="020F0502020204030204" pitchFamily="34" charset="0"/>
              <a:cs typeface="Calibri" panose="020F0502020204030204" pitchFamily="34" charset="0"/>
            </a:endParaRPr>
          </a:p>
          <a:p>
            <a:pPr marL="0" indent="0">
              <a:spcBef>
                <a:spcPct val="0"/>
              </a:spcBef>
            </a:pPr>
            <a:r>
              <a:rPr lang="de-AT" sz="2000" b="1" kern="0" dirty="0">
                <a:solidFill>
                  <a:srgbClr val="002060"/>
                </a:solidFill>
                <a:latin typeface="Calibri" panose="020F0502020204030204" pitchFamily="34" charset="0"/>
                <a:cs typeface="Calibri" panose="020F0502020204030204" pitchFamily="34" charset="0"/>
              </a:rPr>
              <a:t>Methodische ZWEIGE:</a:t>
            </a:r>
          </a:p>
          <a:p>
            <a:pPr>
              <a:lnSpc>
                <a:spcPct val="150000"/>
              </a:lnSpc>
              <a:spcBef>
                <a:spcPct val="0"/>
              </a:spcBef>
              <a:buFont typeface="Wingdings" panose="05000000000000000000" pitchFamily="2" charset="2"/>
              <a:buChar char="ü"/>
            </a:pPr>
            <a:r>
              <a:rPr lang="de-AT" sz="2000" kern="0" dirty="0">
                <a:solidFill>
                  <a:srgbClr val="002060"/>
                </a:solidFill>
                <a:latin typeface="Calibri" panose="020F0502020204030204" pitchFamily="34" charset="0"/>
                <a:cs typeface="Calibri" panose="020F0502020204030204" pitchFamily="34" charset="0"/>
              </a:rPr>
              <a:t>AGI-Klassen mit „Netzwerk“-Methodik </a:t>
            </a:r>
          </a:p>
          <a:p>
            <a:pPr marL="357188" indent="0">
              <a:lnSpc>
                <a:spcPct val="150000"/>
              </a:lnSpc>
              <a:spcBef>
                <a:spcPct val="0"/>
              </a:spcBef>
            </a:pPr>
            <a:r>
              <a:rPr lang="de-AT" sz="1400" kern="0" dirty="0">
                <a:solidFill>
                  <a:srgbClr val="002060"/>
                </a:solidFill>
                <a:latin typeface="Calibri" panose="020F0502020204030204" pitchFamily="34" charset="0"/>
                <a:cs typeface="Calibri" panose="020F0502020204030204" pitchFamily="34" charset="0"/>
              </a:rPr>
              <a:t>Förderung des Vernetzten Denkens; mit Zusatzfach „Basiskompetenzen“</a:t>
            </a:r>
          </a:p>
          <a:p>
            <a:pPr>
              <a:lnSpc>
                <a:spcPct val="150000"/>
              </a:lnSpc>
              <a:spcBef>
                <a:spcPct val="0"/>
              </a:spcBef>
              <a:buFont typeface="Wingdings" panose="05000000000000000000" pitchFamily="2" charset="2"/>
              <a:buChar char="ü"/>
            </a:pPr>
            <a:r>
              <a:rPr lang="de-AT" sz="2000" kern="0" dirty="0">
                <a:solidFill>
                  <a:srgbClr val="002060"/>
                </a:solidFill>
                <a:latin typeface="Calibri" panose="020F0502020204030204" pitchFamily="34" charset="0"/>
                <a:cs typeface="Calibri" panose="020F0502020204030204" pitchFamily="34" charset="0"/>
              </a:rPr>
              <a:t>Internationale Klassen (International School Innsbruck)</a:t>
            </a:r>
          </a:p>
          <a:p>
            <a:pPr marL="357188" indent="0">
              <a:lnSpc>
                <a:spcPct val="150000"/>
              </a:lnSpc>
              <a:spcBef>
                <a:spcPct val="0"/>
              </a:spcBef>
            </a:pPr>
            <a:r>
              <a:rPr lang="de-AT" sz="1400" kern="0" dirty="0">
                <a:solidFill>
                  <a:srgbClr val="002060"/>
                </a:solidFill>
                <a:latin typeface="Calibri" panose="020F0502020204030204" pitchFamily="34" charset="0"/>
                <a:cs typeface="Calibri" panose="020F0502020204030204" pitchFamily="34" charset="0"/>
              </a:rPr>
              <a:t>zertifiziert als IB World School</a:t>
            </a:r>
          </a:p>
          <a:p>
            <a:pPr marL="357188" indent="0">
              <a:lnSpc>
                <a:spcPct val="150000"/>
              </a:lnSpc>
              <a:spcBef>
                <a:spcPct val="0"/>
              </a:spcBef>
            </a:pPr>
            <a:r>
              <a:rPr lang="de-AT" sz="1400" kern="0" dirty="0">
                <a:solidFill>
                  <a:srgbClr val="002060"/>
                </a:solidFill>
                <a:latin typeface="Calibri" panose="020F0502020204030204" pitchFamily="34" charset="0"/>
                <a:cs typeface="Calibri" panose="020F0502020204030204" pitchFamily="34" charset="0"/>
              </a:rPr>
              <a:t>Abschluss mit Matura UND International </a:t>
            </a:r>
            <a:r>
              <a:rPr lang="de-AT" sz="1400" kern="0" dirty="0" err="1">
                <a:solidFill>
                  <a:srgbClr val="002060"/>
                </a:solidFill>
                <a:latin typeface="Calibri" panose="020F0502020204030204" pitchFamily="34" charset="0"/>
                <a:cs typeface="Calibri" panose="020F0502020204030204" pitchFamily="34" charset="0"/>
              </a:rPr>
              <a:t>Baalaureate</a:t>
            </a:r>
            <a:endParaRPr lang="de-AT" sz="1400" kern="0" dirty="0">
              <a:solidFill>
                <a:srgbClr val="002060"/>
              </a:solidFill>
              <a:latin typeface="Calibri" panose="020F0502020204030204" pitchFamily="34" charset="0"/>
              <a:cs typeface="Calibri" panose="020F0502020204030204" pitchFamily="34" charset="0"/>
            </a:endParaRPr>
          </a:p>
          <a:p>
            <a:pPr marL="357188" indent="0">
              <a:lnSpc>
                <a:spcPct val="150000"/>
              </a:lnSpc>
              <a:spcBef>
                <a:spcPct val="0"/>
              </a:spcBef>
            </a:pPr>
            <a:endParaRPr lang="de-AT" sz="800" kern="0" dirty="0">
              <a:solidFill>
                <a:srgbClr val="C00000"/>
              </a:solidFill>
              <a:latin typeface="Arial" pitchFamily="34" charset="0"/>
            </a:endParaRPr>
          </a:p>
          <a:p>
            <a:pPr marL="0" indent="0">
              <a:spcBef>
                <a:spcPct val="0"/>
              </a:spcBef>
            </a:pPr>
            <a:r>
              <a:rPr lang="de-AT" b="1" kern="0" dirty="0">
                <a:solidFill>
                  <a:srgbClr val="C00000"/>
                </a:solidFill>
                <a:latin typeface="Calibri" panose="020F0502020204030204" pitchFamily="34" charset="0"/>
                <a:cs typeface="Calibri" panose="020F0502020204030204" pitchFamily="34" charset="0"/>
              </a:rPr>
              <a:t>+ Mittags- und Nachmittagsbetreuung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074" y="4512550"/>
            <a:ext cx="1047750" cy="1000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38" y="753420"/>
            <a:ext cx="1137765" cy="1441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66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95536" y="912081"/>
            <a:ext cx="8353177" cy="5634574"/>
          </a:xfrm>
        </p:spPr>
        <p:txBody>
          <a:bodyPr/>
          <a:lstStyle/>
          <a:p>
            <a:pPr marL="0" indent="0" eaLnBrk="1" hangingPunct="1">
              <a:spcBef>
                <a:spcPct val="0"/>
              </a:spcBef>
            </a:pPr>
            <a:endParaRPr lang="de-AT" dirty="0">
              <a:solidFill>
                <a:srgbClr val="002060"/>
              </a:solidFill>
              <a:latin typeface="Arial" pitchFamily="34" charset="0"/>
            </a:endParaRPr>
          </a:p>
          <a:p>
            <a:pPr marL="0" indent="0" eaLnBrk="1" hangingPunct="1">
              <a:lnSpc>
                <a:spcPts val="2000"/>
              </a:lnSpc>
              <a:spcBef>
                <a:spcPct val="0"/>
              </a:spcBef>
              <a:buNone/>
            </a:pPr>
            <a:r>
              <a:rPr lang="de-AT" sz="3200" b="1" dirty="0">
                <a:solidFill>
                  <a:srgbClr val="002060"/>
                </a:solidFill>
                <a:latin typeface="Arial" pitchFamily="34" charset="0"/>
              </a:rPr>
              <a:t>BG/BRG/SRG </a:t>
            </a:r>
            <a:r>
              <a:rPr lang="de-AT" sz="3200" b="1" dirty="0" err="1">
                <a:solidFill>
                  <a:srgbClr val="002060"/>
                </a:solidFill>
                <a:latin typeface="Arial" pitchFamily="34" charset="0"/>
              </a:rPr>
              <a:t>Reithmannstraße</a:t>
            </a:r>
            <a:endParaRPr lang="de-AT" sz="3200" b="1" dirty="0">
              <a:solidFill>
                <a:srgbClr val="002060"/>
              </a:solidFill>
              <a:latin typeface="Arial" pitchFamily="34" charset="0"/>
            </a:endParaRPr>
          </a:p>
          <a:p>
            <a:pPr marL="0" indent="0" eaLnBrk="1" hangingPunct="1">
              <a:lnSpc>
                <a:spcPts val="2000"/>
              </a:lnSpc>
              <a:spcBef>
                <a:spcPct val="0"/>
              </a:spcBef>
              <a:buNone/>
            </a:pPr>
            <a:endParaRPr lang="de-AT" sz="1200" dirty="0">
              <a:solidFill>
                <a:srgbClr val="002060"/>
              </a:solidFill>
              <a:latin typeface="Arial" pitchFamily="34" charset="0"/>
            </a:endParaRPr>
          </a:p>
          <a:p>
            <a:pPr marL="0" indent="0" eaLnBrk="1" hangingPunct="1">
              <a:lnSpc>
                <a:spcPts val="2000"/>
              </a:lnSpc>
              <a:spcBef>
                <a:spcPct val="0"/>
              </a:spcBef>
              <a:buNone/>
            </a:pPr>
            <a:r>
              <a:rPr lang="de-AT" sz="2800" dirty="0">
                <a:solidFill>
                  <a:srgbClr val="002060"/>
                </a:solidFill>
                <a:latin typeface="Arial" pitchFamily="34" charset="0"/>
              </a:rPr>
              <a:t>Schulformen:</a:t>
            </a:r>
          </a:p>
          <a:p>
            <a:pPr eaLnBrk="1" hangingPunct="1">
              <a:lnSpc>
                <a:spcPts val="2000"/>
              </a:lnSpc>
              <a:spcBef>
                <a:spcPct val="0"/>
              </a:spcBef>
              <a:buClr>
                <a:srgbClr val="002060"/>
              </a:buClr>
              <a:buFont typeface="Arial" panose="020B0604020202020204" pitchFamily="34" charset="0"/>
              <a:buChar char="•"/>
            </a:pPr>
            <a:r>
              <a:rPr lang="de-AT" sz="2000" dirty="0">
                <a:solidFill>
                  <a:srgbClr val="002060"/>
                </a:solidFill>
                <a:latin typeface="Arial" pitchFamily="34" charset="0"/>
              </a:rPr>
              <a:t>Europagymnasium</a:t>
            </a:r>
          </a:p>
          <a:p>
            <a:pPr eaLnBrk="1" hangingPunct="1">
              <a:lnSpc>
                <a:spcPts val="2000"/>
              </a:lnSpc>
              <a:spcBef>
                <a:spcPct val="0"/>
              </a:spcBef>
              <a:buClr>
                <a:srgbClr val="002060"/>
              </a:buClr>
              <a:buFont typeface="Arial" panose="020B0604020202020204" pitchFamily="34" charset="0"/>
              <a:buChar char="•"/>
            </a:pPr>
            <a:r>
              <a:rPr lang="de-AT" sz="2000" dirty="0">
                <a:solidFill>
                  <a:srgbClr val="002060"/>
                </a:solidFill>
                <a:latin typeface="Arial" pitchFamily="34" charset="0"/>
              </a:rPr>
              <a:t>Realgymnasium </a:t>
            </a:r>
          </a:p>
          <a:p>
            <a:pPr eaLnBrk="1" hangingPunct="1">
              <a:lnSpc>
                <a:spcPts val="2000"/>
              </a:lnSpc>
              <a:spcBef>
                <a:spcPct val="0"/>
              </a:spcBef>
              <a:buClr>
                <a:srgbClr val="002060"/>
              </a:buClr>
              <a:buFont typeface="Arial" panose="020B0604020202020204" pitchFamily="34" charset="0"/>
              <a:buChar char="•"/>
            </a:pPr>
            <a:r>
              <a:rPr lang="de-AT" sz="2000" dirty="0">
                <a:solidFill>
                  <a:srgbClr val="002060"/>
                </a:solidFill>
                <a:latin typeface="Arial" pitchFamily="34" charset="0"/>
              </a:rPr>
              <a:t>Sportrealgymnasium</a:t>
            </a:r>
          </a:p>
          <a:p>
            <a:pPr eaLnBrk="1" hangingPunct="1">
              <a:lnSpc>
                <a:spcPts val="2000"/>
              </a:lnSpc>
              <a:spcBef>
                <a:spcPct val="0"/>
              </a:spcBef>
              <a:buFont typeface="Arial" panose="020B0604020202020204" pitchFamily="34" charset="0"/>
              <a:buChar char="•"/>
            </a:pPr>
            <a:endParaRPr lang="de-AT" dirty="0">
              <a:solidFill>
                <a:srgbClr val="002060"/>
              </a:solidFill>
              <a:latin typeface="Arial" pitchFamily="34" charset="0"/>
            </a:endParaRPr>
          </a:p>
          <a:p>
            <a:pPr marL="0" indent="0" eaLnBrk="1" hangingPunct="1">
              <a:lnSpc>
                <a:spcPct val="100000"/>
              </a:lnSpc>
              <a:spcBef>
                <a:spcPct val="0"/>
              </a:spcBef>
              <a:buNone/>
            </a:pPr>
            <a:r>
              <a:rPr lang="de-AT" dirty="0">
                <a:solidFill>
                  <a:srgbClr val="002060"/>
                </a:solidFill>
                <a:latin typeface="Arial" pitchFamily="34" charset="0"/>
              </a:rPr>
              <a:t>+ Modulare Oberstufe	(„Neue Oberstufe mit verstärkter 					Individualisierung“ – NOVI)</a:t>
            </a:r>
          </a:p>
          <a:p>
            <a:pPr marL="0" indent="0" eaLnBrk="1" hangingPunct="1">
              <a:lnSpc>
                <a:spcPts val="2000"/>
              </a:lnSpc>
              <a:spcBef>
                <a:spcPct val="0"/>
              </a:spcBef>
              <a:buNone/>
            </a:pPr>
            <a:endParaRPr lang="de-AT" dirty="0">
              <a:solidFill>
                <a:srgbClr val="002060"/>
              </a:solidFill>
              <a:latin typeface="Arial" pitchFamily="34" charset="0"/>
            </a:endParaRPr>
          </a:p>
          <a:p>
            <a:pPr marL="0" indent="0">
              <a:spcBef>
                <a:spcPct val="0"/>
              </a:spcBef>
              <a:buNone/>
            </a:pPr>
            <a:r>
              <a:rPr lang="de-AT" b="1" dirty="0">
                <a:solidFill>
                  <a:srgbClr val="C00000"/>
                </a:solidFill>
                <a:latin typeface="Arial" pitchFamily="34" charset="0"/>
              </a:rPr>
              <a:t>+ Mittags- und Nachmittagsbetreuung</a:t>
            </a:r>
          </a:p>
          <a:p>
            <a:pPr marL="0" indent="0" eaLnBrk="1" hangingPunct="1">
              <a:spcBef>
                <a:spcPct val="0"/>
              </a:spcBef>
            </a:pPr>
            <a:endParaRPr lang="de-AT" dirty="0">
              <a:solidFill>
                <a:srgbClr val="002060"/>
              </a:solidFill>
              <a:latin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484784"/>
            <a:ext cx="1534145" cy="153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7</a:t>
            </a:fld>
            <a:endParaRPr lang="de-AT" dirty="0"/>
          </a:p>
        </p:txBody>
      </p:sp>
      <p:sp>
        <p:nvSpPr>
          <p:cNvPr id="5" name="Rectangle 3"/>
          <p:cNvSpPr txBox="1">
            <a:spLocks noChangeArrowheads="1"/>
          </p:cNvSpPr>
          <p:nvPr/>
        </p:nvSpPr>
        <p:spPr>
          <a:xfrm>
            <a:off x="468462" y="962091"/>
            <a:ext cx="8484804" cy="5175473"/>
          </a:xfrm>
          <a:prstGeom prst="rect">
            <a:avLst/>
          </a:prstGeom>
        </p:spPr>
        <p:txBody>
          <a:bodyPr/>
          <a:lst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pPr>
            <a:endParaRPr lang="de-AT" dirty="0">
              <a:solidFill>
                <a:srgbClr val="002060"/>
              </a:solidFill>
              <a:latin typeface="Arial" pitchFamily="34" charset="0"/>
            </a:endParaRPr>
          </a:p>
          <a:p>
            <a:pPr marL="0" indent="0">
              <a:spcBef>
                <a:spcPct val="0"/>
              </a:spcBef>
              <a:buNone/>
            </a:pPr>
            <a:r>
              <a:rPr lang="de-AT" sz="3200" b="1" dirty="0">
                <a:solidFill>
                  <a:srgbClr val="002060"/>
                </a:solidFill>
                <a:latin typeface="Arial" pitchFamily="34" charset="0"/>
              </a:rPr>
              <a:t>BRG Innsbruck Adolf-Pichler-Platz</a:t>
            </a:r>
          </a:p>
          <a:p>
            <a:pPr marL="0" indent="0">
              <a:spcBef>
                <a:spcPct val="0"/>
              </a:spcBef>
              <a:buNone/>
            </a:pPr>
            <a:endParaRPr lang="de-AT" sz="3200" dirty="0">
              <a:solidFill>
                <a:srgbClr val="002060"/>
              </a:solidFill>
              <a:latin typeface="Arial" pitchFamily="34" charset="0"/>
            </a:endParaRPr>
          </a:p>
          <a:p>
            <a:pPr marL="0" indent="0">
              <a:spcBef>
                <a:spcPct val="0"/>
              </a:spcBef>
              <a:buNone/>
            </a:pPr>
            <a:r>
              <a:rPr lang="de-AT" sz="2800" dirty="0">
                <a:solidFill>
                  <a:srgbClr val="002060"/>
                </a:solidFill>
                <a:latin typeface="Arial" pitchFamily="34" charset="0"/>
              </a:rPr>
              <a:t>Schulform</a:t>
            </a:r>
            <a:r>
              <a:rPr lang="de-AT" sz="3200" dirty="0">
                <a:solidFill>
                  <a:srgbClr val="002060"/>
                </a:solidFill>
                <a:latin typeface="Arial" pitchFamily="34" charset="0"/>
              </a:rPr>
              <a:t>:</a:t>
            </a:r>
          </a:p>
          <a:p>
            <a:pPr marL="0" indent="0" defTabSz="179388">
              <a:spcBef>
                <a:spcPct val="0"/>
              </a:spcBef>
              <a:buClr>
                <a:srgbClr val="002060"/>
              </a:buClr>
              <a:buNone/>
            </a:pPr>
            <a:r>
              <a:rPr lang="de-AT" sz="2000" dirty="0">
                <a:solidFill>
                  <a:srgbClr val="002060"/>
                </a:solidFill>
                <a:latin typeface="Arial" pitchFamily="34" charset="0"/>
              </a:rPr>
              <a:t>	Realgymnasium (= vertiefende Ausbildung in den Naturwissenschaften)</a:t>
            </a:r>
          </a:p>
          <a:p>
            <a:pPr>
              <a:lnSpc>
                <a:spcPts val="2000"/>
              </a:lnSpc>
              <a:spcBef>
                <a:spcPct val="0"/>
              </a:spcBef>
            </a:pPr>
            <a:endParaRPr lang="de-AT" sz="1000" dirty="0">
              <a:solidFill>
                <a:srgbClr val="002060"/>
              </a:solidFill>
              <a:latin typeface="Arial" pitchFamily="34" charset="0"/>
            </a:endParaRPr>
          </a:p>
          <a:p>
            <a:pPr marL="0" indent="0">
              <a:spcBef>
                <a:spcPct val="0"/>
              </a:spcBef>
              <a:buNone/>
            </a:pPr>
            <a:r>
              <a:rPr lang="de-AT" sz="2800" dirty="0">
                <a:solidFill>
                  <a:srgbClr val="002060"/>
                </a:solidFill>
                <a:latin typeface="Arial" pitchFamily="34" charset="0"/>
              </a:rPr>
              <a:t>zusätzlicher Schwerpunkt:</a:t>
            </a:r>
            <a:r>
              <a:rPr lang="de-AT" sz="3200" dirty="0">
                <a:solidFill>
                  <a:srgbClr val="002060"/>
                </a:solidFill>
                <a:latin typeface="Arial" pitchFamily="34" charset="0"/>
              </a:rPr>
              <a:t> </a:t>
            </a:r>
          </a:p>
          <a:p>
            <a:pPr>
              <a:spcBef>
                <a:spcPct val="0"/>
              </a:spcBef>
              <a:buClr>
                <a:srgbClr val="002060"/>
              </a:buClr>
            </a:pPr>
            <a:r>
              <a:rPr lang="de-AT" sz="2000" dirty="0">
                <a:solidFill>
                  <a:srgbClr val="002060"/>
                </a:solidFill>
                <a:latin typeface="Arial" pitchFamily="34" charset="0"/>
              </a:rPr>
              <a:t>Musikklasse (Unterstufe)</a:t>
            </a:r>
          </a:p>
          <a:p>
            <a:pPr>
              <a:lnSpc>
                <a:spcPts val="2000"/>
              </a:lnSpc>
              <a:spcBef>
                <a:spcPct val="0"/>
              </a:spcBef>
              <a:buClr>
                <a:srgbClr val="002060"/>
              </a:buClr>
            </a:pPr>
            <a:r>
              <a:rPr lang="de-AT" sz="2000" dirty="0">
                <a:solidFill>
                  <a:srgbClr val="002060"/>
                </a:solidFill>
                <a:latin typeface="Arial" pitchFamily="34" charset="0"/>
              </a:rPr>
              <a:t>Musik, eLearning, Projektunterricht (Oberstufe)</a:t>
            </a:r>
          </a:p>
          <a:p>
            <a:pPr marL="0" indent="0">
              <a:lnSpc>
                <a:spcPts val="2000"/>
              </a:lnSpc>
              <a:spcBef>
                <a:spcPct val="0"/>
              </a:spcBef>
            </a:pPr>
            <a:endParaRPr lang="de-AT" sz="1000" dirty="0">
              <a:solidFill>
                <a:srgbClr val="002060"/>
              </a:solidFill>
              <a:latin typeface="Arial" pitchFamily="34" charset="0"/>
            </a:endParaRPr>
          </a:p>
          <a:p>
            <a:pPr marL="0" indent="0">
              <a:lnSpc>
                <a:spcPts val="2000"/>
              </a:lnSpc>
              <a:spcBef>
                <a:spcPct val="0"/>
              </a:spcBef>
              <a:buNone/>
            </a:pPr>
            <a:r>
              <a:rPr lang="de-AT" sz="2400" b="1" dirty="0">
                <a:solidFill>
                  <a:srgbClr val="C00000"/>
                </a:solidFill>
                <a:latin typeface="Arial" pitchFamily="34" charset="0"/>
              </a:rPr>
              <a:t>+ Mittags- und Nachmittagsbetreuung</a:t>
            </a:r>
          </a:p>
          <a:p>
            <a:pPr marL="0" indent="0">
              <a:spcBef>
                <a:spcPct val="0"/>
              </a:spcBef>
            </a:pPr>
            <a:endParaRPr lang="de-AT" dirty="0">
              <a:solidFill>
                <a:srgbClr val="002060"/>
              </a:solidFill>
              <a:latin typeface="Arial"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825" y="1877967"/>
            <a:ext cx="3595713"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68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8</a:t>
            </a:fld>
            <a:endParaRPr lang="de-AT" dirty="0"/>
          </a:p>
        </p:txBody>
      </p:sp>
      <p:sp>
        <p:nvSpPr>
          <p:cNvPr id="5" name="Rectangle 3"/>
          <p:cNvSpPr txBox="1">
            <a:spLocks noChangeArrowheads="1"/>
          </p:cNvSpPr>
          <p:nvPr/>
        </p:nvSpPr>
        <p:spPr>
          <a:xfrm>
            <a:off x="395536" y="1032850"/>
            <a:ext cx="8353177" cy="5175473"/>
          </a:xfrm>
          <a:prstGeom prst="rect">
            <a:avLst/>
          </a:prstGeom>
        </p:spPr>
        <p:txBody>
          <a:bodyPr/>
          <a:lst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000"/>
              </a:lnSpc>
              <a:spcBef>
                <a:spcPct val="0"/>
              </a:spcBef>
              <a:buNone/>
            </a:pPr>
            <a:endParaRPr lang="de-AT" sz="3200" b="1" dirty="0">
              <a:solidFill>
                <a:srgbClr val="002060"/>
              </a:solidFill>
              <a:latin typeface="Arial" pitchFamily="34" charset="0"/>
            </a:endParaRPr>
          </a:p>
          <a:p>
            <a:pPr marL="0" indent="0">
              <a:lnSpc>
                <a:spcPts val="2000"/>
              </a:lnSpc>
              <a:spcBef>
                <a:spcPct val="0"/>
              </a:spcBef>
              <a:buNone/>
            </a:pPr>
            <a:r>
              <a:rPr lang="de-AT" sz="3200" b="1" dirty="0">
                <a:solidFill>
                  <a:srgbClr val="002060"/>
                </a:solidFill>
                <a:latin typeface="Arial" pitchFamily="34" charset="0"/>
              </a:rPr>
              <a:t>BRG in der Au</a:t>
            </a:r>
          </a:p>
          <a:p>
            <a:pPr marL="0" indent="0">
              <a:spcBef>
                <a:spcPct val="0"/>
              </a:spcBef>
              <a:buNone/>
            </a:pPr>
            <a:endParaRPr lang="de-AT" sz="3200" dirty="0">
              <a:solidFill>
                <a:srgbClr val="002060"/>
              </a:solidFill>
              <a:latin typeface="Arial" pitchFamily="34" charset="0"/>
            </a:endParaRPr>
          </a:p>
          <a:p>
            <a:pPr marL="0" indent="0">
              <a:spcBef>
                <a:spcPct val="0"/>
              </a:spcBef>
              <a:buNone/>
            </a:pPr>
            <a:r>
              <a:rPr lang="de-AT" sz="2800" dirty="0">
                <a:solidFill>
                  <a:srgbClr val="002060"/>
                </a:solidFill>
                <a:latin typeface="Arial" pitchFamily="34" charset="0"/>
              </a:rPr>
              <a:t>Schulform</a:t>
            </a:r>
            <a:r>
              <a:rPr lang="de-AT" sz="3200" dirty="0">
                <a:solidFill>
                  <a:srgbClr val="002060"/>
                </a:solidFill>
                <a:latin typeface="Arial" pitchFamily="34" charset="0"/>
              </a:rPr>
              <a:t>:</a:t>
            </a:r>
          </a:p>
          <a:p>
            <a:pPr marL="0" indent="0">
              <a:lnSpc>
                <a:spcPts val="2000"/>
              </a:lnSpc>
              <a:spcBef>
                <a:spcPct val="0"/>
              </a:spcBef>
              <a:buClr>
                <a:srgbClr val="002060"/>
              </a:buClr>
              <a:buNone/>
              <a:tabLst>
                <a:tab pos="269875" algn="l"/>
              </a:tabLst>
            </a:pPr>
            <a:r>
              <a:rPr lang="de-AT" dirty="0">
                <a:solidFill>
                  <a:srgbClr val="002060"/>
                </a:solidFill>
                <a:latin typeface="Arial" pitchFamily="34" charset="0"/>
              </a:rPr>
              <a:t>	Realgymnasium </a:t>
            </a:r>
          </a:p>
          <a:p>
            <a:pPr marL="0" indent="0">
              <a:lnSpc>
                <a:spcPts val="2000"/>
              </a:lnSpc>
              <a:spcBef>
                <a:spcPct val="0"/>
              </a:spcBef>
              <a:buNone/>
            </a:pPr>
            <a:endParaRPr lang="de-AT" dirty="0">
              <a:solidFill>
                <a:srgbClr val="002060"/>
              </a:solidFill>
              <a:latin typeface="Arial" pitchFamily="34" charset="0"/>
            </a:endParaRPr>
          </a:p>
          <a:p>
            <a:pPr>
              <a:lnSpc>
                <a:spcPts val="2000"/>
              </a:lnSpc>
              <a:spcBef>
                <a:spcPct val="0"/>
              </a:spcBef>
              <a:buClr>
                <a:srgbClr val="002060"/>
              </a:buClr>
              <a:buFont typeface="Wingdings" panose="05000000000000000000" pitchFamily="2" charset="2"/>
              <a:buChar char="Ø"/>
            </a:pPr>
            <a:r>
              <a:rPr lang="de-AT" dirty="0">
                <a:solidFill>
                  <a:srgbClr val="002060"/>
                </a:solidFill>
                <a:latin typeface="Arial" pitchFamily="34" charset="0"/>
              </a:rPr>
              <a:t>Schwerpunkte in allen Klassen – keine Schwerpunktklassen</a:t>
            </a:r>
          </a:p>
          <a:p>
            <a:pPr>
              <a:spcBef>
                <a:spcPct val="0"/>
              </a:spcBef>
              <a:buClr>
                <a:srgbClr val="002060"/>
              </a:buClr>
              <a:buFont typeface="Wingdings" panose="05000000000000000000" pitchFamily="2" charset="2"/>
              <a:buChar char="Ø"/>
            </a:pPr>
            <a:r>
              <a:rPr lang="de-AT" dirty="0">
                <a:solidFill>
                  <a:srgbClr val="002060"/>
                </a:solidFill>
                <a:latin typeface="Arial" pitchFamily="34" charset="0"/>
              </a:rPr>
              <a:t>Ausgewogenheit zwischen Naturwissenschaften, Sprachen, Kunst und Sozialem Lernen</a:t>
            </a:r>
          </a:p>
          <a:p>
            <a:pPr>
              <a:lnSpc>
                <a:spcPts val="2000"/>
              </a:lnSpc>
              <a:spcBef>
                <a:spcPct val="0"/>
              </a:spcBef>
              <a:buClr>
                <a:srgbClr val="002060"/>
              </a:buClr>
              <a:buFont typeface="Wingdings" panose="05000000000000000000" pitchFamily="2" charset="2"/>
              <a:buChar char="Ø"/>
            </a:pPr>
            <a:r>
              <a:rPr lang="de-AT" dirty="0">
                <a:solidFill>
                  <a:srgbClr val="002060"/>
                </a:solidFill>
                <a:latin typeface="Arial" pitchFamily="34" charset="0"/>
              </a:rPr>
              <a:t>Schwerpunktsetzung in der Oberstufe</a:t>
            </a:r>
          </a:p>
          <a:p>
            <a:pPr marL="0" indent="0">
              <a:lnSpc>
                <a:spcPts val="2000"/>
              </a:lnSpc>
              <a:spcBef>
                <a:spcPct val="0"/>
              </a:spcBef>
              <a:buNone/>
            </a:pPr>
            <a:endParaRPr lang="de-AT" dirty="0">
              <a:solidFill>
                <a:srgbClr val="002060"/>
              </a:solidFill>
              <a:latin typeface="Arial" pitchFamily="34" charset="0"/>
            </a:endParaRPr>
          </a:p>
          <a:p>
            <a:pPr marL="0" indent="0">
              <a:lnSpc>
                <a:spcPts val="2000"/>
              </a:lnSpc>
              <a:spcBef>
                <a:spcPct val="0"/>
              </a:spcBef>
              <a:buNone/>
            </a:pPr>
            <a:r>
              <a:rPr lang="de-AT" sz="2400" b="1" dirty="0">
                <a:solidFill>
                  <a:srgbClr val="C00000"/>
                </a:solidFill>
                <a:latin typeface="Arial" pitchFamily="34" charset="0"/>
              </a:rPr>
              <a:t>+ Mittags- und Nachmittagsbetreuung</a:t>
            </a:r>
          </a:p>
          <a:p>
            <a:pPr>
              <a:spcBef>
                <a:spcPct val="0"/>
              </a:spcBef>
              <a:buFont typeface="Wingdings" panose="05000000000000000000" pitchFamily="2" charset="2"/>
              <a:buChar char="Ø"/>
            </a:pPr>
            <a:endParaRPr lang="de-AT" dirty="0">
              <a:solidFill>
                <a:srgbClr val="002060"/>
              </a:solidFill>
              <a:latin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016" y="900457"/>
            <a:ext cx="144400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4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206269C-C24E-4E80-9A4B-E7E19BB59A67}" type="slidenum">
              <a:rPr lang="de-AT" smtClean="0"/>
              <a:pPr/>
              <a:t>9</a:t>
            </a:fld>
            <a:endParaRPr lang="de-AT" dirty="0"/>
          </a:p>
        </p:txBody>
      </p:sp>
      <p:sp>
        <p:nvSpPr>
          <p:cNvPr id="5" name="Rectangle 3"/>
          <p:cNvSpPr txBox="1">
            <a:spLocks noChangeArrowheads="1"/>
          </p:cNvSpPr>
          <p:nvPr/>
        </p:nvSpPr>
        <p:spPr>
          <a:xfrm>
            <a:off x="395536" y="1052736"/>
            <a:ext cx="8353177" cy="5319489"/>
          </a:xfrm>
          <a:prstGeom prst="rect">
            <a:avLst/>
          </a:prstGeom>
        </p:spPr>
        <p:txBody>
          <a:bodyPr/>
          <a:lst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300"/>
              </a:lnSpc>
              <a:spcBef>
                <a:spcPct val="0"/>
              </a:spcBef>
              <a:buNone/>
            </a:pPr>
            <a:endParaRPr lang="de-AT" sz="3200" b="1" dirty="0">
              <a:solidFill>
                <a:srgbClr val="002060"/>
              </a:solidFill>
              <a:latin typeface="Arial" pitchFamily="34" charset="0"/>
            </a:endParaRPr>
          </a:p>
          <a:p>
            <a:pPr marL="0" indent="0">
              <a:lnSpc>
                <a:spcPts val="1300"/>
              </a:lnSpc>
              <a:spcBef>
                <a:spcPct val="0"/>
              </a:spcBef>
              <a:buNone/>
            </a:pPr>
            <a:r>
              <a:rPr lang="de-AT" sz="3200" b="1" dirty="0">
                <a:solidFill>
                  <a:srgbClr val="002060"/>
                </a:solidFill>
                <a:latin typeface="Arial" pitchFamily="34" charset="0"/>
              </a:rPr>
              <a:t>BG/BRG Sillgasse</a:t>
            </a:r>
            <a:endParaRPr lang="de-AT" sz="1600" dirty="0">
              <a:solidFill>
                <a:srgbClr val="002060"/>
              </a:solidFill>
              <a:latin typeface="Arial" pitchFamily="34" charset="0"/>
            </a:endParaRPr>
          </a:p>
          <a:p>
            <a:pPr marL="0" indent="0">
              <a:lnSpc>
                <a:spcPts val="1300"/>
              </a:lnSpc>
              <a:spcBef>
                <a:spcPct val="0"/>
              </a:spcBef>
              <a:buNone/>
            </a:pPr>
            <a:endParaRPr lang="de-AT" sz="2800" dirty="0">
              <a:solidFill>
                <a:srgbClr val="002060"/>
              </a:solidFill>
              <a:latin typeface="Arial" pitchFamily="34" charset="0"/>
            </a:endParaRPr>
          </a:p>
          <a:p>
            <a:pPr marL="0" indent="0">
              <a:lnSpc>
                <a:spcPts val="1300"/>
              </a:lnSpc>
              <a:spcBef>
                <a:spcPct val="0"/>
              </a:spcBef>
              <a:buNone/>
            </a:pPr>
            <a:r>
              <a:rPr lang="de-AT" sz="2800" dirty="0">
                <a:solidFill>
                  <a:srgbClr val="002060"/>
                </a:solidFill>
                <a:latin typeface="Arial" pitchFamily="34" charset="0"/>
              </a:rPr>
              <a:t>Schulformen:</a:t>
            </a:r>
          </a:p>
          <a:p>
            <a:pPr marL="216000" indent="-216000">
              <a:lnSpc>
                <a:spcPct val="100000"/>
              </a:lnSpc>
              <a:spcBef>
                <a:spcPct val="0"/>
              </a:spcBef>
              <a:spcAft>
                <a:spcPts val="600"/>
              </a:spcAft>
              <a:buClr>
                <a:srgbClr val="002060"/>
              </a:buClr>
            </a:pPr>
            <a:r>
              <a:rPr lang="de-AT" sz="2000" dirty="0">
                <a:solidFill>
                  <a:srgbClr val="002060"/>
                </a:solidFill>
                <a:latin typeface="Arial" pitchFamily="34" charset="0"/>
              </a:rPr>
              <a:t>Gymnasium</a:t>
            </a:r>
          </a:p>
          <a:p>
            <a:pPr marL="216000" indent="-216000">
              <a:lnSpc>
                <a:spcPct val="100000"/>
              </a:lnSpc>
              <a:spcBef>
                <a:spcPct val="0"/>
              </a:spcBef>
              <a:spcAft>
                <a:spcPts val="600"/>
              </a:spcAft>
              <a:buClr>
                <a:srgbClr val="002060"/>
              </a:buClr>
            </a:pPr>
            <a:r>
              <a:rPr lang="de-AT" sz="2000" dirty="0">
                <a:solidFill>
                  <a:srgbClr val="002060"/>
                </a:solidFill>
                <a:latin typeface="Arial" pitchFamily="34" charset="0"/>
              </a:rPr>
              <a:t>Realgymnasium </a:t>
            </a:r>
          </a:p>
          <a:p>
            <a:pPr marL="216000" indent="-216000">
              <a:lnSpc>
                <a:spcPct val="100000"/>
              </a:lnSpc>
              <a:spcBef>
                <a:spcPct val="0"/>
              </a:spcBef>
              <a:spcAft>
                <a:spcPts val="600"/>
              </a:spcAft>
              <a:buClr>
                <a:srgbClr val="002060"/>
              </a:buClr>
            </a:pPr>
            <a:r>
              <a:rPr lang="de-AT" sz="2000" dirty="0">
                <a:solidFill>
                  <a:srgbClr val="002060"/>
                </a:solidFill>
                <a:latin typeface="Arial" pitchFamily="34" charset="0"/>
              </a:rPr>
              <a:t>Bildnerischer Schwerpunkt (im Gymnasium und im Realgymnasium)</a:t>
            </a:r>
            <a:endParaRPr lang="de-AT" sz="1600" dirty="0">
              <a:solidFill>
                <a:srgbClr val="002060"/>
              </a:solidFill>
              <a:latin typeface="Arial" pitchFamily="34" charset="0"/>
            </a:endParaRPr>
          </a:p>
          <a:p>
            <a:pPr>
              <a:lnSpc>
                <a:spcPts val="1300"/>
              </a:lnSpc>
              <a:spcBef>
                <a:spcPct val="0"/>
              </a:spcBef>
            </a:pPr>
            <a:endParaRPr lang="de-AT" sz="1000" dirty="0">
              <a:solidFill>
                <a:srgbClr val="002060"/>
              </a:solidFill>
              <a:latin typeface="Arial" pitchFamily="34" charset="0"/>
            </a:endParaRPr>
          </a:p>
          <a:p>
            <a:pPr marL="0" indent="0">
              <a:lnSpc>
                <a:spcPts val="1300"/>
              </a:lnSpc>
              <a:spcBef>
                <a:spcPct val="0"/>
              </a:spcBef>
              <a:buNone/>
            </a:pPr>
            <a:r>
              <a:rPr lang="de-AT" sz="2800" dirty="0">
                <a:solidFill>
                  <a:srgbClr val="002060"/>
                </a:solidFill>
                <a:latin typeface="Arial" pitchFamily="34" charset="0"/>
              </a:rPr>
              <a:t>Profile im Gymnasium und Realgymnasium:</a:t>
            </a:r>
          </a:p>
          <a:p>
            <a:pPr marL="216000" indent="-216000">
              <a:lnSpc>
                <a:spcPct val="100000"/>
              </a:lnSpc>
              <a:spcBef>
                <a:spcPct val="0"/>
              </a:spcBef>
              <a:spcAft>
                <a:spcPts val="600"/>
              </a:spcAft>
              <a:buClr>
                <a:srgbClr val="002060"/>
              </a:buClr>
            </a:pPr>
            <a:r>
              <a:rPr lang="de-AT" sz="2000" dirty="0">
                <a:solidFill>
                  <a:srgbClr val="002060"/>
                </a:solidFill>
                <a:latin typeface="Arial" pitchFamily="34" charset="0"/>
              </a:rPr>
              <a:t>Klangräume (Musik)</a:t>
            </a:r>
          </a:p>
          <a:p>
            <a:pPr marL="216000" indent="-216000">
              <a:lnSpc>
                <a:spcPct val="100000"/>
              </a:lnSpc>
              <a:spcBef>
                <a:spcPct val="0"/>
              </a:spcBef>
              <a:spcAft>
                <a:spcPts val="600"/>
              </a:spcAft>
              <a:buClr>
                <a:srgbClr val="002060"/>
              </a:buClr>
            </a:pPr>
            <a:r>
              <a:rPr lang="de-AT" sz="2000" dirty="0">
                <a:solidFill>
                  <a:srgbClr val="002060"/>
                </a:solidFill>
                <a:latin typeface="Arial" pitchFamily="34" charset="0"/>
              </a:rPr>
              <a:t>Kunsträume</a:t>
            </a:r>
          </a:p>
          <a:p>
            <a:pPr marL="216000" indent="-216000">
              <a:lnSpc>
                <a:spcPct val="100000"/>
              </a:lnSpc>
              <a:spcBef>
                <a:spcPct val="0"/>
              </a:spcBef>
              <a:spcAft>
                <a:spcPts val="600"/>
              </a:spcAft>
              <a:buClr>
                <a:srgbClr val="002060"/>
              </a:buClr>
            </a:pPr>
            <a:r>
              <a:rPr lang="de-AT" sz="2000" dirty="0">
                <a:solidFill>
                  <a:srgbClr val="002060"/>
                </a:solidFill>
                <a:latin typeface="Arial" pitchFamily="34" charset="0"/>
              </a:rPr>
              <a:t>Informationstechnologie</a:t>
            </a:r>
          </a:p>
          <a:p>
            <a:pPr marL="216000" indent="-216000">
              <a:lnSpc>
                <a:spcPct val="100000"/>
              </a:lnSpc>
              <a:spcBef>
                <a:spcPct val="0"/>
              </a:spcBef>
              <a:spcAft>
                <a:spcPts val="600"/>
              </a:spcAft>
              <a:buClr>
                <a:srgbClr val="002060"/>
              </a:buClr>
            </a:pPr>
            <a:r>
              <a:rPr lang="de-AT" sz="2000" dirty="0">
                <a:solidFill>
                  <a:srgbClr val="002060"/>
                </a:solidFill>
                <a:latin typeface="Arial" pitchFamily="34" charset="0"/>
              </a:rPr>
              <a:t>Offenes Lernen</a:t>
            </a:r>
          </a:p>
          <a:p>
            <a:pPr marL="0" indent="0">
              <a:lnSpc>
                <a:spcPts val="2000"/>
              </a:lnSpc>
              <a:spcBef>
                <a:spcPct val="0"/>
              </a:spcBef>
              <a:spcAft>
                <a:spcPts val="600"/>
              </a:spcAft>
              <a:buClr>
                <a:srgbClr val="002060"/>
              </a:buClr>
              <a:buNone/>
            </a:pPr>
            <a:endParaRPr lang="de-AT" sz="2000" dirty="0">
              <a:solidFill>
                <a:srgbClr val="002060"/>
              </a:solidFill>
              <a:latin typeface="Arial" pitchFamily="34" charset="0"/>
            </a:endParaRPr>
          </a:p>
          <a:p>
            <a:pPr marL="0" indent="0">
              <a:spcBef>
                <a:spcPct val="0"/>
              </a:spcBef>
              <a:buNone/>
            </a:pPr>
            <a:r>
              <a:rPr lang="de-AT" sz="2400" b="1" dirty="0">
                <a:solidFill>
                  <a:srgbClr val="C00000"/>
                </a:solidFill>
                <a:latin typeface="Arial" pitchFamily="34" charset="0"/>
              </a:rPr>
              <a:t>+ Mittags- und Nachmittagsbetreuung</a:t>
            </a:r>
          </a:p>
        </p:txBody>
      </p:sp>
      <p:pic>
        <p:nvPicPr>
          <p:cNvPr id="6" name="Grafik 5"/>
          <p:cNvPicPr/>
          <p:nvPr/>
        </p:nvPicPr>
        <p:blipFill rotWithShape="1">
          <a:blip r:embed="rId2">
            <a:extLst>
              <a:ext uri="{28A0092B-C50C-407E-A947-70E740481C1C}">
                <a14:useLocalDpi xmlns:a14="http://schemas.microsoft.com/office/drawing/2010/main" val="0"/>
              </a:ext>
            </a:extLst>
          </a:blip>
          <a:srcRect r="83538"/>
          <a:stretch/>
        </p:blipFill>
        <p:spPr bwMode="auto">
          <a:xfrm>
            <a:off x="6666226" y="1052736"/>
            <a:ext cx="1944216" cy="1517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3172558"/>
      </p:ext>
    </p:extLst>
  </p:cSld>
  <p:clrMapOvr>
    <a:masterClrMapping/>
  </p:clrMapOvr>
</p:sld>
</file>

<file path=ppt/theme/theme1.xml><?xml version="1.0" encoding="utf-8"?>
<a:theme xmlns:a="http://schemas.openxmlformats.org/drawingml/2006/main" name="Republik-A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1507</Words>
  <Application>Microsoft Office PowerPoint</Application>
  <PresentationFormat>Bildschirmpräsentation (4:3)</PresentationFormat>
  <Paragraphs>309</Paragraphs>
  <Slides>30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Arial</vt:lpstr>
      <vt:lpstr>Calibri</vt:lpstr>
      <vt:lpstr>Corbel</vt:lpstr>
      <vt:lpstr>Courier New</vt:lpstr>
      <vt:lpstr>Symbol</vt:lpstr>
      <vt:lpstr>Times New Roman</vt:lpstr>
      <vt:lpstr>Wingdings</vt:lpstr>
      <vt:lpstr>Republik-AT-4x3</vt:lpstr>
      <vt:lpstr>Übergang von der Volksschule  in die AHS-Langform  Innsbruck-Stadt/-Land  für das Schuljahr 2021/22</vt:lpstr>
      <vt:lpstr>AHS-Langformen  </vt:lpstr>
      <vt:lpstr>AHS-Langformen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Gesetzliche Aufnahmevoraussetzungen</vt:lpstr>
      <vt:lpstr>ANMELDUNG</vt:lpstr>
      <vt:lpstr>PowerPoint-Präsentation</vt:lpstr>
      <vt:lpstr>Anmeldeformular Innsbruck-Stadt + Hall</vt:lpstr>
      <vt:lpstr>Anmeldeformular Innsbruck-Stadt + Hall</vt:lpstr>
      <vt:lpstr>Anmeldeformular  Telfs</vt:lpstr>
      <vt:lpstr>Reihung</vt:lpstr>
      <vt:lpstr>PowerPoint-Präsentation</vt:lpstr>
      <vt:lpstr>PowerPoint-Präsentation</vt:lpstr>
      <vt:lpstr>PowerPoint-Präsentation</vt:lpstr>
      <vt:lpstr>Reihung - Zusatzkriterien</vt:lpstr>
      <vt:lpstr>Reihung - Zusatzkriterien</vt:lpstr>
      <vt:lpstr>Reihung - Zusatzkriterien</vt:lpstr>
      <vt:lpstr>Eignungsprüfungen</vt:lpstr>
      <vt:lpstr>Orientierungsgespräche </vt:lpstr>
      <vt:lpstr>Informationen</vt:lpstr>
      <vt:lpstr>PowerPoint-Präsentation</vt:lpstr>
    </vt:vector>
  </TitlesOfParts>
  <Company>Bundeskanzleramt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Veranstaltungstitel  zweizeilig max.</dc:title>
  <dc:creator>VOSTA, Edith</dc:creator>
  <cp:lastModifiedBy> </cp:lastModifiedBy>
  <cp:revision>175</cp:revision>
  <cp:lastPrinted>2019-10-02T11:39:07Z</cp:lastPrinted>
  <dcterms:created xsi:type="dcterms:W3CDTF">2018-07-02T08:32:26Z</dcterms:created>
  <dcterms:modified xsi:type="dcterms:W3CDTF">2020-11-16T13:08:04Z</dcterms:modified>
</cp:coreProperties>
</file>